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26"/>
  </p:notesMasterIdLst>
  <p:sldIdLst>
    <p:sldId id="256" r:id="rId2"/>
    <p:sldId id="277" r:id="rId3"/>
    <p:sldId id="267" r:id="rId4"/>
    <p:sldId id="278" r:id="rId5"/>
    <p:sldId id="266" r:id="rId6"/>
    <p:sldId id="268" r:id="rId7"/>
    <p:sldId id="257" r:id="rId8"/>
    <p:sldId id="258" r:id="rId9"/>
    <p:sldId id="260" r:id="rId10"/>
    <p:sldId id="291" r:id="rId11"/>
    <p:sldId id="262" r:id="rId12"/>
    <p:sldId id="261" r:id="rId13"/>
    <p:sldId id="270" r:id="rId14"/>
    <p:sldId id="274" r:id="rId15"/>
    <p:sldId id="273" r:id="rId16"/>
    <p:sldId id="271" r:id="rId17"/>
    <p:sldId id="288" r:id="rId18"/>
    <p:sldId id="290" r:id="rId19"/>
    <p:sldId id="280" r:id="rId20"/>
    <p:sldId id="281" r:id="rId21"/>
    <p:sldId id="284" r:id="rId22"/>
    <p:sldId id="285" r:id="rId23"/>
    <p:sldId id="286" r:id="rId24"/>
    <p:sldId id="289" r:id="rId25"/>
  </p:sldIdLst>
  <p:sldSz cx="12192000" cy="6858000"/>
  <p:notesSz cx="6858000" cy="9144000"/>
  <p:embeddedFontLst>
    <p:embeddedFont>
      <p:font typeface="Verdana" panose="020B0604030504040204" pitchFamily="34" charset="0"/>
      <p:regular r:id="rId27"/>
      <p:bold r:id="rId28"/>
      <p:italic r:id="rId29"/>
      <p:boldItalic r:id="rId30"/>
    </p:embeddedFont>
    <p:embeddedFont>
      <p:font typeface="Visby CF 2" pitchFamily="2" charset="77"/>
      <p:regular r:id="rId31"/>
      <p:bold r:id="rId32"/>
      <p:italic r:id="rId33"/>
      <p:boldItalic r:id="rId34"/>
    </p:embeddedFont>
    <p:embeddedFont>
      <p:font typeface="Visby CF Bold" pitchFamily="2" charset="77"/>
      <p:bold r:id="rId35"/>
      <p:italic r:id="rId36"/>
      <p:boldItalic r:id="rId37"/>
    </p:embeddedFont>
    <p:embeddedFont>
      <p:font typeface="Visby CF Medium" pitchFamily="2" charset="77"/>
      <p:regular r:id="rId38"/>
      <p:italic r:id="rId39"/>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2083CDB2-4725-4455-8E10-24547DBDCA47}">
          <p14:sldIdLst/>
        </p14:section>
        <p14:section name="Inleiding" id="{BEEEA26B-FF51-46B9-B7CA-4854A60A7187}">
          <p14:sldIdLst>
            <p14:sldId id="256"/>
            <p14:sldId id="277"/>
            <p14:sldId id="267"/>
            <p14:sldId id="278"/>
            <p14:sldId id="266"/>
          </p14:sldIdLst>
        </p14:section>
        <p14:section name="Wat is kanker" id="{518A6943-2AA5-463B-B54F-6CDC073D7353}">
          <p14:sldIdLst>
            <p14:sldId id="268"/>
            <p14:sldId id="257"/>
            <p14:sldId id="258"/>
            <p14:sldId id="260"/>
            <p14:sldId id="291"/>
            <p14:sldId id="262"/>
            <p14:sldId id="261"/>
          </p14:sldIdLst>
        </p14:section>
        <p14:section name="Wie is KWF" id="{90EE1DDC-B975-4578-9A4A-64CA2703EECD}">
          <p14:sldIdLst>
            <p14:sldId id="270"/>
            <p14:sldId id="274"/>
            <p14:sldId id="273"/>
          </p14:sldIdLst>
        </p14:section>
        <p14:section name="Wat wil KWF" id="{A9C1B9F6-3EB5-48E5-8B10-55DB728D0B74}">
          <p14:sldIdLst>
            <p14:sldId id="271"/>
          </p14:sldIdLst>
        </p14:section>
        <p14:section name="Wat kun je zelf doen" id="{61F82C19-DD53-4EB9-A887-5D003515BC22}">
          <p14:sldIdLst>
            <p14:sldId id="288"/>
            <p14:sldId id="290"/>
          </p14:sldIdLst>
        </p14:section>
        <p14:section name="Waarom geld nodig" id="{FCB30BAA-F961-469B-BB79-92C10D77AB15}">
          <p14:sldIdLst>
            <p14:sldId id="280"/>
            <p14:sldId id="281"/>
          </p14:sldIdLst>
        </p14:section>
        <p14:section name="Geld inzamelen" id="{AF0992D3-D683-4A95-A458-5889F4AA9743}">
          <p14:sldIdLst>
            <p14:sldId id="284"/>
            <p14:sldId id="285"/>
            <p14:sldId id="286"/>
          </p14:sldIdLst>
        </p14:section>
        <p14:section name="Afsluiting" id="{D48BC257-ECFC-405D-A8C6-F540D3EAA9FC}">
          <p14:sldIdLst>
            <p14:sldId id="289"/>
          </p14:sldIdLst>
        </p14:section>
      </p14:sectionLst>
    </p:ext>
    <p:ext uri="{EFAFB233-063F-42B5-8137-9DF3F51BA10A}">
      <p15:sldGuideLst xmlns:p15="http://schemas.microsoft.com/office/powerpoint/2012/main">
        <p15:guide id="1" orient="horz" pos="1440" userDrawn="1">
          <p15:clr>
            <a:srgbClr val="A4A3A4"/>
          </p15:clr>
        </p15:guide>
        <p15:guide id="2" pos="19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E9BA60-1E44-F9B0-3B5D-F302D8A798B2}" name="Alexander Brandenburg" initials="AB" userId="S::abrandenburg@kwf.nl::70de36b7-0ca4-4ef0-bbc8-f66b3d175791" providerId="AD"/>
  <p188:author id="{58E22DFF-9A96-95AB-1C73-1A7314DA2A5B}" name="Deirdre Fabery de Jonge" initials="DF" userId="S::DFabery@kwf.nl::b5c4bf36-730d-4a15-8c31-d8b77817a47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B9D9FE"/>
    <a:srgbClr val="F9DBEA"/>
    <a:srgbClr val="89B1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B35E8-A596-9140-8342-15D892645F09}" v="39" dt="2026-07-03T10:06:35.7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70135" autoAdjust="0"/>
  </p:normalViewPr>
  <p:slideViewPr>
    <p:cSldViewPr>
      <p:cViewPr varScale="1">
        <p:scale>
          <a:sx n="98" d="100"/>
          <a:sy n="98" d="100"/>
        </p:scale>
        <p:origin x="1592" y="192"/>
      </p:cViewPr>
      <p:guideLst>
        <p:guide orient="horz" pos="1440"/>
        <p:guide pos="192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irdre Fabery de Jonge" userId="b5c4bf36-730d-4a15-8c31-d8b77817a475" providerId="ADAL" clId="{7C1750D1-0372-56DE-8177-EC12C33642F9}"/>
    <pc:docChg chg="undo custSel modSld">
      <pc:chgData name="Deirdre Fabery de Jonge" userId="b5c4bf36-730d-4a15-8c31-d8b77817a475" providerId="ADAL" clId="{7C1750D1-0372-56DE-8177-EC12C33642F9}" dt="2026-07-03T10:08:33.788" v="712" actId="20577"/>
      <pc:docMkLst>
        <pc:docMk/>
      </pc:docMkLst>
      <pc:sldChg chg="modSp mod">
        <pc:chgData name="Deirdre Fabery de Jonge" userId="b5c4bf36-730d-4a15-8c31-d8b77817a475" providerId="ADAL" clId="{7C1750D1-0372-56DE-8177-EC12C33642F9}" dt="2026-07-03T09:31:13.907" v="9" actId="20577"/>
        <pc:sldMkLst>
          <pc:docMk/>
          <pc:sldMk cId="0" sldId="256"/>
        </pc:sldMkLst>
        <pc:spChg chg="mod">
          <ac:chgData name="Deirdre Fabery de Jonge" userId="b5c4bf36-730d-4a15-8c31-d8b77817a475" providerId="ADAL" clId="{7C1750D1-0372-56DE-8177-EC12C33642F9}" dt="2026-07-03T09:31:13.907" v="9" actId="20577"/>
          <ac:spMkLst>
            <pc:docMk/>
            <pc:sldMk cId="0" sldId="256"/>
            <ac:spMk id="2" creationId="{022C8090-D89A-930A-994B-29EE2B31DD7A}"/>
          </ac:spMkLst>
        </pc:spChg>
      </pc:sldChg>
      <pc:sldChg chg="modSp mod modNotesTx">
        <pc:chgData name="Deirdre Fabery de Jonge" userId="b5c4bf36-730d-4a15-8c31-d8b77817a475" providerId="ADAL" clId="{7C1750D1-0372-56DE-8177-EC12C33642F9}" dt="2026-07-03T09:33:09.259" v="32" actId="20577"/>
        <pc:sldMkLst>
          <pc:docMk/>
          <pc:sldMk cId="0" sldId="258"/>
        </pc:sldMkLst>
        <pc:spChg chg="mod">
          <ac:chgData name="Deirdre Fabery de Jonge" userId="b5c4bf36-730d-4a15-8c31-d8b77817a475" providerId="ADAL" clId="{7C1750D1-0372-56DE-8177-EC12C33642F9}" dt="2026-07-03T09:32:40.246" v="12" actId="20577"/>
          <ac:spMkLst>
            <pc:docMk/>
            <pc:sldMk cId="0" sldId="258"/>
            <ac:spMk id="2" creationId="{00000000-0000-0000-0000-000000000000}"/>
          </ac:spMkLst>
        </pc:spChg>
      </pc:sldChg>
      <pc:sldChg chg="modSp mod modAnim modNotesTx">
        <pc:chgData name="Deirdre Fabery de Jonge" userId="b5c4bf36-730d-4a15-8c31-d8b77817a475" providerId="ADAL" clId="{7C1750D1-0372-56DE-8177-EC12C33642F9}" dt="2026-07-03T09:36:55.690" v="251" actId="20577"/>
        <pc:sldMkLst>
          <pc:docMk/>
          <pc:sldMk cId="0" sldId="260"/>
        </pc:sldMkLst>
        <pc:spChg chg="mod">
          <ac:chgData name="Deirdre Fabery de Jonge" userId="b5c4bf36-730d-4a15-8c31-d8b77817a475" providerId="ADAL" clId="{7C1750D1-0372-56DE-8177-EC12C33642F9}" dt="2026-07-03T09:33:41.416" v="54" actId="1038"/>
          <ac:spMkLst>
            <pc:docMk/>
            <pc:sldMk cId="0" sldId="260"/>
            <ac:spMk id="28" creationId="{9DE39038-B727-4061-75BF-6F239F4A9AB9}"/>
          </ac:spMkLst>
        </pc:spChg>
        <pc:spChg chg="mod">
          <ac:chgData name="Deirdre Fabery de Jonge" userId="b5c4bf36-730d-4a15-8c31-d8b77817a475" providerId="ADAL" clId="{7C1750D1-0372-56DE-8177-EC12C33642F9}" dt="2026-07-03T09:33:58.131" v="65" actId="1037"/>
          <ac:spMkLst>
            <pc:docMk/>
            <pc:sldMk cId="0" sldId="260"/>
            <ac:spMk id="29" creationId="{4A3C7964-B523-3574-6D4C-202A5048A91D}"/>
          </ac:spMkLst>
        </pc:spChg>
        <pc:spChg chg="mod">
          <ac:chgData name="Deirdre Fabery de Jonge" userId="b5c4bf36-730d-4a15-8c31-d8b77817a475" providerId="ADAL" clId="{7C1750D1-0372-56DE-8177-EC12C33642F9}" dt="2026-07-03T09:34:26.689" v="66" actId="1076"/>
          <ac:spMkLst>
            <pc:docMk/>
            <pc:sldMk cId="0" sldId="260"/>
            <ac:spMk id="30" creationId="{0082D07C-7BDA-D633-38FF-7D9525AA3A86}"/>
          </ac:spMkLst>
        </pc:spChg>
        <pc:spChg chg="mod">
          <ac:chgData name="Deirdre Fabery de Jonge" userId="b5c4bf36-730d-4a15-8c31-d8b77817a475" providerId="ADAL" clId="{7C1750D1-0372-56DE-8177-EC12C33642F9}" dt="2026-07-03T09:34:51.444" v="76" actId="1035"/>
          <ac:spMkLst>
            <pc:docMk/>
            <pc:sldMk cId="0" sldId="260"/>
            <ac:spMk id="31" creationId="{B679BFBB-9E51-036C-3852-BE317A262828}"/>
          </ac:spMkLst>
        </pc:spChg>
      </pc:sldChg>
      <pc:sldChg chg="modSp mod modNotesTx">
        <pc:chgData name="Deirdre Fabery de Jonge" userId="b5c4bf36-730d-4a15-8c31-d8b77817a475" providerId="ADAL" clId="{7C1750D1-0372-56DE-8177-EC12C33642F9}" dt="2026-07-03T09:44:41.368" v="502" actId="20577"/>
        <pc:sldMkLst>
          <pc:docMk/>
          <pc:sldMk cId="0" sldId="261"/>
        </pc:sldMkLst>
        <pc:spChg chg="mod">
          <ac:chgData name="Deirdre Fabery de Jonge" userId="b5c4bf36-730d-4a15-8c31-d8b77817a475" providerId="ADAL" clId="{7C1750D1-0372-56DE-8177-EC12C33642F9}" dt="2026-07-03T09:38:37.148" v="252" actId="20577"/>
          <ac:spMkLst>
            <pc:docMk/>
            <pc:sldMk cId="0" sldId="261"/>
            <ac:spMk id="8" creationId="{9F42A516-DF35-7906-5956-F4A471D9C419}"/>
          </ac:spMkLst>
        </pc:spChg>
      </pc:sldChg>
      <pc:sldChg chg="modSp mod">
        <pc:chgData name="Deirdre Fabery de Jonge" userId="b5c4bf36-730d-4a15-8c31-d8b77817a475" providerId="ADAL" clId="{7C1750D1-0372-56DE-8177-EC12C33642F9}" dt="2026-07-03T10:08:33.788" v="712" actId="20577"/>
        <pc:sldMkLst>
          <pc:docMk/>
          <pc:sldMk cId="0" sldId="262"/>
        </pc:sldMkLst>
        <pc:spChg chg="mod">
          <ac:chgData name="Deirdre Fabery de Jonge" userId="b5c4bf36-730d-4a15-8c31-d8b77817a475" providerId="ADAL" clId="{7C1750D1-0372-56DE-8177-EC12C33642F9}" dt="2026-07-03T10:08:33.788" v="712" actId="20577"/>
          <ac:spMkLst>
            <pc:docMk/>
            <pc:sldMk cId="0" sldId="262"/>
            <ac:spMk id="6" creationId="{497EF2D6-E995-CEC1-3A1D-D8F8ECBE07D1}"/>
          </ac:spMkLst>
        </pc:spChg>
      </pc:sldChg>
      <pc:sldChg chg="addSp delSp modSp mod delAnim modAnim">
        <pc:chgData name="Deirdre Fabery de Jonge" userId="b5c4bf36-730d-4a15-8c31-d8b77817a475" providerId="ADAL" clId="{7C1750D1-0372-56DE-8177-EC12C33642F9}" dt="2026-07-03T10:06:35.710" v="698"/>
        <pc:sldMkLst>
          <pc:docMk/>
          <pc:sldMk cId="2299570644" sldId="266"/>
        </pc:sldMkLst>
        <pc:spChg chg="topLvl">
          <ac:chgData name="Deirdre Fabery de Jonge" userId="b5c4bf36-730d-4a15-8c31-d8b77817a475" providerId="ADAL" clId="{7C1750D1-0372-56DE-8177-EC12C33642F9}" dt="2026-07-03T10:05:38.219" v="691" actId="165"/>
          <ac:spMkLst>
            <pc:docMk/>
            <pc:sldMk cId="2299570644" sldId="266"/>
            <ac:spMk id="12" creationId="{FF523006-F036-4A49-2F02-B76E293B5A05}"/>
          </ac:spMkLst>
        </pc:spChg>
        <pc:spChg chg="del topLvl">
          <ac:chgData name="Deirdre Fabery de Jonge" userId="b5c4bf36-730d-4a15-8c31-d8b77817a475" providerId="ADAL" clId="{7C1750D1-0372-56DE-8177-EC12C33642F9}" dt="2026-07-03T10:05:41.793" v="692" actId="478"/>
          <ac:spMkLst>
            <pc:docMk/>
            <pc:sldMk cId="2299570644" sldId="266"/>
            <ac:spMk id="19" creationId="{DA6EA40A-0B02-60CC-38C2-2D9018E926E0}"/>
          </ac:spMkLst>
        </pc:spChg>
        <pc:grpChg chg="del">
          <ac:chgData name="Deirdre Fabery de Jonge" userId="b5c4bf36-730d-4a15-8c31-d8b77817a475" providerId="ADAL" clId="{7C1750D1-0372-56DE-8177-EC12C33642F9}" dt="2026-07-03T10:05:38.219" v="691" actId="165"/>
          <ac:grpSpMkLst>
            <pc:docMk/>
            <pc:sldMk cId="2299570644" sldId="266"/>
            <ac:grpSpMk id="6" creationId="{1D7476CF-C3B2-8A09-368D-83E646260960}"/>
          </ac:grpSpMkLst>
        </pc:grpChg>
        <pc:grpChg chg="add">
          <ac:chgData name="Deirdre Fabery de Jonge" userId="b5c4bf36-730d-4a15-8c31-d8b77817a475" providerId="ADAL" clId="{7C1750D1-0372-56DE-8177-EC12C33642F9}" dt="2026-07-03T10:05:54.120" v="695" actId="164"/>
          <ac:grpSpMkLst>
            <pc:docMk/>
            <pc:sldMk cId="2299570644" sldId="266"/>
            <ac:grpSpMk id="14" creationId="{23B59369-8616-A594-EC9A-E5A64B3B2D09}"/>
          </ac:grpSpMkLst>
        </pc:grpChg>
        <pc:picChg chg="add mod">
          <ac:chgData name="Deirdre Fabery de Jonge" userId="b5c4bf36-730d-4a15-8c31-d8b77817a475" providerId="ADAL" clId="{7C1750D1-0372-56DE-8177-EC12C33642F9}" dt="2026-07-03T10:05:46.539" v="694" actId="1076"/>
          <ac:picMkLst>
            <pc:docMk/>
            <pc:sldMk cId="2299570644" sldId="266"/>
            <ac:picMk id="8" creationId="{DB5F4CBD-4C30-4BE2-DCDD-575CACA826AA}"/>
          </ac:picMkLst>
        </pc:picChg>
      </pc:sldChg>
      <pc:sldChg chg="addSp delSp modSp mod">
        <pc:chgData name="Deirdre Fabery de Jonge" userId="b5c4bf36-730d-4a15-8c31-d8b77817a475" providerId="ADAL" clId="{7C1750D1-0372-56DE-8177-EC12C33642F9}" dt="2026-07-03T09:46:53.910" v="506" actId="12789"/>
        <pc:sldMkLst>
          <pc:docMk/>
          <pc:sldMk cId="1112951024" sldId="270"/>
        </pc:sldMkLst>
        <pc:grpChg chg="del">
          <ac:chgData name="Deirdre Fabery de Jonge" userId="b5c4bf36-730d-4a15-8c31-d8b77817a475" providerId="ADAL" clId="{7C1750D1-0372-56DE-8177-EC12C33642F9}" dt="2026-07-03T09:46:20.087" v="503" actId="478"/>
          <ac:grpSpMkLst>
            <pc:docMk/>
            <pc:sldMk cId="1112951024" sldId="270"/>
            <ac:grpSpMk id="2" creationId="{7F7B2363-49E1-0B76-FD3E-7421BA05EDE3}"/>
          </ac:grpSpMkLst>
        </pc:grpChg>
        <pc:picChg chg="add mod">
          <ac:chgData name="Deirdre Fabery de Jonge" userId="b5c4bf36-730d-4a15-8c31-d8b77817a475" providerId="ADAL" clId="{7C1750D1-0372-56DE-8177-EC12C33642F9}" dt="2026-07-03T09:46:53.910" v="506" actId="12789"/>
          <ac:picMkLst>
            <pc:docMk/>
            <pc:sldMk cId="1112951024" sldId="270"/>
            <ac:picMk id="4" creationId="{34AE067A-9CA2-4639-1E1A-29DA97CB4CDA}"/>
          </ac:picMkLst>
        </pc:picChg>
      </pc:sldChg>
      <pc:sldChg chg="addSp delSp modSp mod delAnim modAnim modNotesTx">
        <pc:chgData name="Deirdre Fabery de Jonge" userId="b5c4bf36-730d-4a15-8c31-d8b77817a475" providerId="ADAL" clId="{7C1750D1-0372-56DE-8177-EC12C33642F9}" dt="2026-07-03T10:01:46.181" v="678"/>
        <pc:sldMkLst>
          <pc:docMk/>
          <pc:sldMk cId="199160258" sldId="271"/>
        </pc:sldMkLst>
        <pc:spChg chg="mod">
          <ac:chgData name="Deirdre Fabery de Jonge" userId="b5c4bf36-730d-4a15-8c31-d8b77817a475" providerId="ADAL" clId="{7C1750D1-0372-56DE-8177-EC12C33642F9}" dt="2026-07-03T09:56:34.263" v="527"/>
          <ac:spMkLst>
            <pc:docMk/>
            <pc:sldMk cId="199160258" sldId="271"/>
            <ac:spMk id="6" creationId="{E7086D54-5F34-E890-51DA-8C2784D434C7}"/>
          </ac:spMkLst>
        </pc:spChg>
        <pc:spChg chg="mod">
          <ac:chgData name="Deirdre Fabery de Jonge" userId="b5c4bf36-730d-4a15-8c31-d8b77817a475" providerId="ADAL" clId="{7C1750D1-0372-56DE-8177-EC12C33642F9}" dt="2026-07-03T09:56:34.263" v="527"/>
          <ac:spMkLst>
            <pc:docMk/>
            <pc:sldMk cId="199160258" sldId="271"/>
            <ac:spMk id="28" creationId="{40C8EA7F-16E9-2308-A976-7C6D08149AF7}"/>
          </ac:spMkLst>
        </pc:spChg>
        <pc:spChg chg="mod">
          <ac:chgData name="Deirdre Fabery de Jonge" userId="b5c4bf36-730d-4a15-8c31-d8b77817a475" providerId="ADAL" clId="{7C1750D1-0372-56DE-8177-EC12C33642F9}" dt="2026-07-03T09:56:34.263" v="527"/>
          <ac:spMkLst>
            <pc:docMk/>
            <pc:sldMk cId="199160258" sldId="271"/>
            <ac:spMk id="31" creationId="{6EB19475-2336-07AC-FAB5-581C9563070D}"/>
          </ac:spMkLst>
        </pc:spChg>
        <pc:spChg chg="mod">
          <ac:chgData name="Deirdre Fabery de Jonge" userId="b5c4bf36-730d-4a15-8c31-d8b77817a475" providerId="ADAL" clId="{7C1750D1-0372-56DE-8177-EC12C33642F9}" dt="2026-07-03T09:56:34.263" v="527"/>
          <ac:spMkLst>
            <pc:docMk/>
            <pc:sldMk cId="199160258" sldId="271"/>
            <ac:spMk id="35" creationId="{6B7E5673-240D-8030-0574-B6C396B4C484}"/>
          </ac:spMkLst>
        </pc:spChg>
        <pc:spChg chg="mod">
          <ac:chgData name="Deirdre Fabery de Jonge" userId="b5c4bf36-730d-4a15-8c31-d8b77817a475" providerId="ADAL" clId="{7C1750D1-0372-56DE-8177-EC12C33642F9}" dt="2026-07-03T09:56:34.263" v="527"/>
          <ac:spMkLst>
            <pc:docMk/>
            <pc:sldMk cId="199160258" sldId="271"/>
            <ac:spMk id="36" creationId="{93133AAB-CAC4-CB12-07AB-3A97B0C3BA85}"/>
          </ac:spMkLst>
        </pc:spChg>
        <pc:spChg chg="mod">
          <ac:chgData name="Deirdre Fabery de Jonge" userId="b5c4bf36-730d-4a15-8c31-d8b77817a475" providerId="ADAL" clId="{7C1750D1-0372-56DE-8177-EC12C33642F9}" dt="2026-07-03T09:56:34.263" v="527"/>
          <ac:spMkLst>
            <pc:docMk/>
            <pc:sldMk cId="199160258" sldId="271"/>
            <ac:spMk id="84" creationId="{182F0FD0-98E3-C451-6D1B-368276696824}"/>
          </ac:spMkLst>
        </pc:spChg>
        <pc:spChg chg="mod">
          <ac:chgData name="Deirdre Fabery de Jonge" userId="b5c4bf36-730d-4a15-8c31-d8b77817a475" providerId="ADAL" clId="{7C1750D1-0372-56DE-8177-EC12C33642F9}" dt="2026-07-03T09:56:34.263" v="527"/>
          <ac:spMkLst>
            <pc:docMk/>
            <pc:sldMk cId="199160258" sldId="271"/>
            <ac:spMk id="86" creationId="{80CC5702-FF57-8360-59EB-3AC1B140F66F}"/>
          </ac:spMkLst>
        </pc:spChg>
        <pc:spChg chg="mod">
          <ac:chgData name="Deirdre Fabery de Jonge" userId="b5c4bf36-730d-4a15-8c31-d8b77817a475" providerId="ADAL" clId="{7C1750D1-0372-56DE-8177-EC12C33642F9}" dt="2026-07-03T09:56:34.263" v="527"/>
          <ac:spMkLst>
            <pc:docMk/>
            <pc:sldMk cId="199160258" sldId="271"/>
            <ac:spMk id="112" creationId="{28522BF1-8BCB-1B5A-AFEE-91DF4A7D222E}"/>
          </ac:spMkLst>
        </pc:spChg>
        <pc:spChg chg="mod">
          <ac:chgData name="Deirdre Fabery de Jonge" userId="b5c4bf36-730d-4a15-8c31-d8b77817a475" providerId="ADAL" clId="{7C1750D1-0372-56DE-8177-EC12C33642F9}" dt="2026-07-03T09:56:34.263" v="527"/>
          <ac:spMkLst>
            <pc:docMk/>
            <pc:sldMk cId="199160258" sldId="271"/>
            <ac:spMk id="115" creationId="{09055145-A44D-64A3-9D1C-19A41A3498DB}"/>
          </ac:spMkLst>
        </pc:spChg>
        <pc:spChg chg="del mod">
          <ac:chgData name="Deirdre Fabery de Jonge" userId="b5c4bf36-730d-4a15-8c31-d8b77817a475" providerId="ADAL" clId="{7C1750D1-0372-56DE-8177-EC12C33642F9}" dt="2026-07-03T10:00:49.686" v="669" actId="478"/>
          <ac:spMkLst>
            <pc:docMk/>
            <pc:sldMk cId="199160258" sldId="271"/>
            <ac:spMk id="122" creationId="{79C2AB2A-1357-53C2-AFA1-97A5F3BE4624}"/>
          </ac:spMkLst>
        </pc:spChg>
        <pc:spChg chg="add del mod">
          <ac:chgData name="Deirdre Fabery de Jonge" userId="b5c4bf36-730d-4a15-8c31-d8b77817a475" providerId="ADAL" clId="{7C1750D1-0372-56DE-8177-EC12C33642F9}" dt="2026-07-03T10:00:49.686" v="669" actId="478"/>
          <ac:spMkLst>
            <pc:docMk/>
            <pc:sldMk cId="199160258" sldId="271"/>
            <ac:spMk id="123" creationId="{C74D46A7-5BF5-45E7-470B-A1F84F1CA35D}"/>
          </ac:spMkLst>
        </pc:spChg>
        <pc:spChg chg="del mod">
          <ac:chgData name="Deirdre Fabery de Jonge" userId="b5c4bf36-730d-4a15-8c31-d8b77817a475" providerId="ADAL" clId="{7C1750D1-0372-56DE-8177-EC12C33642F9}" dt="2026-07-03T10:00:49.686" v="669" actId="478"/>
          <ac:spMkLst>
            <pc:docMk/>
            <pc:sldMk cId="199160258" sldId="271"/>
            <ac:spMk id="124" creationId="{07A12941-C06D-1E80-36CC-A6C49DFC61D9}"/>
          </ac:spMkLst>
        </pc:spChg>
        <pc:spChg chg="del mod">
          <ac:chgData name="Deirdre Fabery de Jonge" userId="b5c4bf36-730d-4a15-8c31-d8b77817a475" providerId="ADAL" clId="{7C1750D1-0372-56DE-8177-EC12C33642F9}" dt="2026-07-03T10:00:49.686" v="669" actId="478"/>
          <ac:spMkLst>
            <pc:docMk/>
            <pc:sldMk cId="199160258" sldId="271"/>
            <ac:spMk id="125" creationId="{170EDBF2-6E8B-112E-9C93-CCE1D95CD76B}"/>
          </ac:spMkLst>
        </pc:spChg>
        <pc:spChg chg="del mod">
          <ac:chgData name="Deirdre Fabery de Jonge" userId="b5c4bf36-730d-4a15-8c31-d8b77817a475" providerId="ADAL" clId="{7C1750D1-0372-56DE-8177-EC12C33642F9}" dt="2026-07-03T10:00:49.686" v="669" actId="478"/>
          <ac:spMkLst>
            <pc:docMk/>
            <pc:sldMk cId="199160258" sldId="271"/>
            <ac:spMk id="126" creationId="{9628CE00-FB1F-121E-C8CF-D8C1F73286D7}"/>
          </ac:spMkLst>
        </pc:spChg>
        <pc:grpChg chg="mod">
          <ac:chgData name="Deirdre Fabery de Jonge" userId="b5c4bf36-730d-4a15-8c31-d8b77817a475" providerId="ADAL" clId="{7C1750D1-0372-56DE-8177-EC12C33642F9}" dt="2026-07-03T10:01:32.307" v="674" actId="1076"/>
          <ac:grpSpMkLst>
            <pc:docMk/>
            <pc:sldMk cId="199160258" sldId="271"/>
            <ac:grpSpMk id="2" creationId="{1BF3E5F3-D1CF-A613-8757-3E7CB91F5708}"/>
          </ac:grpSpMkLst>
        </pc:grpChg>
        <pc:grpChg chg="mod">
          <ac:chgData name="Deirdre Fabery de Jonge" userId="b5c4bf36-730d-4a15-8c31-d8b77817a475" providerId="ADAL" clId="{7C1750D1-0372-56DE-8177-EC12C33642F9}" dt="2026-07-03T10:01:32.307" v="674" actId="1076"/>
          <ac:grpSpMkLst>
            <pc:docMk/>
            <pc:sldMk cId="199160258" sldId="271"/>
            <ac:grpSpMk id="10" creationId="{63D9CDAD-E229-2AA4-826C-4F33EDD58B38}"/>
          </ac:grpSpMkLst>
        </pc:grpChg>
        <pc:grpChg chg="del mod">
          <ac:chgData name="Deirdre Fabery de Jonge" userId="b5c4bf36-730d-4a15-8c31-d8b77817a475" providerId="ADAL" clId="{7C1750D1-0372-56DE-8177-EC12C33642F9}" dt="2026-07-03T10:01:28.513" v="673" actId="478"/>
          <ac:grpSpMkLst>
            <pc:docMk/>
            <pc:sldMk cId="199160258" sldId="271"/>
            <ac:grpSpMk id="33" creationId="{BAC4913D-4510-2628-F789-99D114D505C8}"/>
          </ac:grpSpMkLst>
        </pc:grpChg>
        <pc:grpChg chg="mod">
          <ac:chgData name="Deirdre Fabery de Jonge" userId="b5c4bf36-730d-4a15-8c31-d8b77817a475" providerId="ADAL" clId="{7C1750D1-0372-56DE-8177-EC12C33642F9}" dt="2026-07-03T10:01:37.460" v="677" actId="1076"/>
          <ac:grpSpMkLst>
            <pc:docMk/>
            <pc:sldMk cId="199160258" sldId="271"/>
            <ac:grpSpMk id="37" creationId="{EA2831D2-E61A-8560-3295-E564128EFD25}"/>
          </ac:grpSpMkLst>
        </pc:grpChg>
        <pc:grpChg chg="del mod">
          <ac:chgData name="Deirdre Fabery de Jonge" userId="b5c4bf36-730d-4a15-8c31-d8b77817a475" providerId="ADAL" clId="{7C1750D1-0372-56DE-8177-EC12C33642F9}" dt="2026-07-03T10:01:28.513" v="673" actId="478"/>
          <ac:grpSpMkLst>
            <pc:docMk/>
            <pc:sldMk cId="199160258" sldId="271"/>
            <ac:grpSpMk id="38" creationId="{F9C11796-47AB-E332-D970-8D28450E3A44}"/>
          </ac:grpSpMkLst>
        </pc:grpChg>
        <pc:grpChg chg="del">
          <ac:chgData name="Deirdre Fabery de Jonge" userId="b5c4bf36-730d-4a15-8c31-d8b77817a475" providerId="ADAL" clId="{7C1750D1-0372-56DE-8177-EC12C33642F9}" dt="2026-07-03T10:01:28.513" v="673" actId="478"/>
          <ac:grpSpMkLst>
            <pc:docMk/>
            <pc:sldMk cId="199160258" sldId="271"/>
            <ac:grpSpMk id="46" creationId="{B1301DA9-131B-8424-E788-C0D71285F196}"/>
          </ac:grpSpMkLst>
        </pc:grpChg>
        <pc:grpChg chg="del">
          <ac:chgData name="Deirdre Fabery de Jonge" userId="b5c4bf36-730d-4a15-8c31-d8b77817a475" providerId="ADAL" clId="{7C1750D1-0372-56DE-8177-EC12C33642F9}" dt="2026-07-03T10:01:28.513" v="673" actId="478"/>
          <ac:grpSpMkLst>
            <pc:docMk/>
            <pc:sldMk cId="199160258" sldId="271"/>
            <ac:grpSpMk id="60" creationId="{C3072480-F238-061A-EC6E-583959DEDA31}"/>
          </ac:grpSpMkLst>
        </pc:grpChg>
        <pc:grpChg chg="del">
          <ac:chgData name="Deirdre Fabery de Jonge" userId="b5c4bf36-730d-4a15-8c31-d8b77817a475" providerId="ADAL" clId="{7C1750D1-0372-56DE-8177-EC12C33642F9}" dt="2026-07-03T10:01:28.513" v="673" actId="478"/>
          <ac:grpSpMkLst>
            <pc:docMk/>
            <pc:sldMk cId="199160258" sldId="271"/>
            <ac:grpSpMk id="73" creationId="{8720FB8F-A292-0B08-691E-030A5EADA2DA}"/>
          </ac:grpSpMkLst>
        </pc:grpChg>
        <pc:grpChg chg="mod">
          <ac:chgData name="Deirdre Fabery de Jonge" userId="b5c4bf36-730d-4a15-8c31-d8b77817a475" providerId="ADAL" clId="{7C1750D1-0372-56DE-8177-EC12C33642F9}" dt="2026-07-03T10:01:32.307" v="674" actId="1076"/>
          <ac:grpSpMkLst>
            <pc:docMk/>
            <pc:sldMk cId="199160258" sldId="271"/>
            <ac:grpSpMk id="81" creationId="{4DE6E512-241C-B881-680D-D533CE163EE3}"/>
          </ac:grpSpMkLst>
        </pc:grpChg>
        <pc:grpChg chg="mod">
          <ac:chgData name="Deirdre Fabery de Jonge" userId="b5c4bf36-730d-4a15-8c31-d8b77817a475" providerId="ADAL" clId="{7C1750D1-0372-56DE-8177-EC12C33642F9}" dt="2026-07-03T10:01:37.460" v="677" actId="1076"/>
          <ac:grpSpMkLst>
            <pc:docMk/>
            <pc:sldMk cId="199160258" sldId="271"/>
            <ac:grpSpMk id="119" creationId="{894F73B5-E879-F06F-69E5-B35CC08E1207}"/>
          </ac:grpSpMkLst>
        </pc:grpChg>
        <pc:picChg chg="mod">
          <ac:chgData name="Deirdre Fabery de Jonge" userId="b5c4bf36-730d-4a15-8c31-d8b77817a475" providerId="ADAL" clId="{7C1750D1-0372-56DE-8177-EC12C33642F9}" dt="2026-07-03T09:57:07.987" v="533" actId="207"/>
          <ac:picMkLst>
            <pc:docMk/>
            <pc:sldMk cId="199160258" sldId="271"/>
            <ac:picMk id="80" creationId="{DB795177-1901-B7F5-5A7B-BDD433E816E9}"/>
          </ac:picMkLst>
        </pc:picChg>
      </pc:sldChg>
      <pc:sldChg chg="addSp delSp modSp mod delAnim modAnim">
        <pc:chgData name="Deirdre Fabery de Jonge" userId="b5c4bf36-730d-4a15-8c31-d8b77817a475" providerId="ADAL" clId="{7C1750D1-0372-56DE-8177-EC12C33642F9}" dt="2026-07-03T09:55:19.576" v="526" actId="167"/>
        <pc:sldMkLst>
          <pc:docMk/>
          <pc:sldMk cId="2975760138" sldId="273"/>
        </pc:sldMkLst>
        <pc:spChg chg="mod">
          <ac:chgData name="Deirdre Fabery de Jonge" userId="b5c4bf36-730d-4a15-8c31-d8b77817a475" providerId="ADAL" clId="{7C1750D1-0372-56DE-8177-EC12C33642F9}" dt="2026-07-03T09:53:54.965" v="515" actId="14100"/>
          <ac:spMkLst>
            <pc:docMk/>
            <pc:sldMk cId="2975760138" sldId="273"/>
            <ac:spMk id="7" creationId="{0A863E67-1763-27B7-88A6-39EA4763F312}"/>
          </ac:spMkLst>
        </pc:spChg>
        <pc:spChg chg="del mod">
          <ac:chgData name="Deirdre Fabery de Jonge" userId="b5c4bf36-730d-4a15-8c31-d8b77817a475" providerId="ADAL" clId="{7C1750D1-0372-56DE-8177-EC12C33642F9}" dt="2026-07-03T09:54:41.164" v="522" actId="478"/>
          <ac:spMkLst>
            <pc:docMk/>
            <pc:sldMk cId="2975760138" sldId="273"/>
            <ac:spMk id="31" creationId="{57F5C31C-F307-F899-B019-100CF447EBDE}"/>
          </ac:spMkLst>
        </pc:spChg>
        <pc:grpChg chg="del">
          <ac:chgData name="Deirdre Fabery de Jonge" userId="b5c4bf36-730d-4a15-8c31-d8b77817a475" providerId="ADAL" clId="{7C1750D1-0372-56DE-8177-EC12C33642F9}" dt="2026-07-03T09:49:01.697" v="507" actId="478"/>
          <ac:grpSpMkLst>
            <pc:docMk/>
            <pc:sldMk cId="2975760138" sldId="273"/>
            <ac:grpSpMk id="32" creationId="{9AC9C8B3-063F-1723-7A75-E606FFD73167}"/>
          </ac:grpSpMkLst>
        </pc:grpChg>
        <pc:picChg chg="add mod">
          <ac:chgData name="Deirdre Fabery de Jonge" userId="b5c4bf36-730d-4a15-8c31-d8b77817a475" providerId="ADAL" clId="{7C1750D1-0372-56DE-8177-EC12C33642F9}" dt="2026-07-03T09:55:19.576" v="526" actId="167"/>
          <ac:picMkLst>
            <pc:docMk/>
            <pc:sldMk cId="2975760138" sldId="273"/>
            <ac:picMk id="5" creationId="{81339AE2-9F7D-78DB-716B-60055FA6B44B}"/>
          </ac:picMkLst>
        </pc:picChg>
      </pc:sldChg>
      <pc:sldChg chg="addSp delSp modSp mod delAnim modAnim">
        <pc:chgData name="Deirdre Fabery de Jonge" userId="b5c4bf36-730d-4a15-8c31-d8b77817a475" providerId="ADAL" clId="{7C1750D1-0372-56DE-8177-EC12C33642F9}" dt="2026-07-03T10:03:49.946" v="685" actId="1076"/>
        <pc:sldMkLst>
          <pc:docMk/>
          <pc:sldMk cId="1953878903" sldId="281"/>
        </pc:sldMkLst>
        <pc:grpChg chg="del">
          <ac:chgData name="Deirdre Fabery de Jonge" userId="b5c4bf36-730d-4a15-8c31-d8b77817a475" providerId="ADAL" clId="{7C1750D1-0372-56DE-8177-EC12C33642F9}" dt="2026-07-03T10:03:39.411" v="681" actId="478"/>
          <ac:grpSpMkLst>
            <pc:docMk/>
            <pc:sldMk cId="1953878903" sldId="281"/>
            <ac:grpSpMk id="75" creationId="{802F34FB-B272-825C-3C21-CA2291743805}"/>
          </ac:grpSpMkLst>
        </pc:grpChg>
        <pc:picChg chg="add mod">
          <ac:chgData name="Deirdre Fabery de Jonge" userId="b5c4bf36-730d-4a15-8c31-d8b77817a475" providerId="ADAL" clId="{7C1750D1-0372-56DE-8177-EC12C33642F9}" dt="2026-07-03T10:03:49.946" v="685" actId="1076"/>
          <ac:picMkLst>
            <pc:docMk/>
            <pc:sldMk cId="1953878903" sldId="281"/>
            <ac:picMk id="3" creationId="{ABFC6D18-0E8A-3987-4A2A-F942CB25A73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C4671-FEAF-4787-9EDD-7DE3AE285170}" type="datetimeFigureOut">
              <a:rPr lang="nl-NL" smtClean="0"/>
              <a:t>03-07-2026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8FDD4F-D516-40A1-9E77-7B65BFBA270F}" type="slidenum">
              <a:rPr lang="nl-NL" smtClean="0"/>
              <a:t>‹nr.›</a:t>
            </a:fld>
            <a:endParaRPr lang="nl-NL"/>
          </a:p>
        </p:txBody>
      </p:sp>
    </p:spTree>
    <p:extLst>
      <p:ext uri="{BB962C8B-B14F-4D97-AF65-F5344CB8AC3E}">
        <p14:creationId xmlns:p14="http://schemas.microsoft.com/office/powerpoint/2010/main" val="4149534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dirty="0">
                <a:solidFill>
                  <a:srgbClr val="000000"/>
                </a:solidFill>
                <a:latin typeface="Visby CF Medium" pitchFamily="50" charset="0"/>
                <a:ea typeface="Visby CF 1"/>
                <a:cs typeface="Visby CF 1"/>
                <a:sym typeface="Visby CF 1"/>
              </a:rPr>
              <a:t>Deze dia en de volgende dia staat op ‘verborgen’, dit betekent dat het onzichtbaar is in je presentatie. Probeer het maar, klik op F5 (hierdoor start je presentatie), je zal deze dia niet zien.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a:t>
            </a:fld>
            <a:endParaRPr lang="nl-NL"/>
          </a:p>
        </p:txBody>
      </p:sp>
    </p:spTree>
    <p:extLst>
      <p:ext uri="{BB962C8B-B14F-4D97-AF65-F5344CB8AC3E}">
        <p14:creationId xmlns:p14="http://schemas.microsoft.com/office/powerpoint/2010/main" val="354675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D9F2D-69D5-EA3E-955E-DC1D94DE87D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4F11EB7-910D-5F3E-A592-758F4C2BDAD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1406D82-A882-7750-C3E9-9325136EDA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indent="0">
              <a:buFont typeface="Arial" panose="020B0604020202020204" pitchFamily="34" charset="0"/>
              <a:buNone/>
            </a:pPr>
            <a:r>
              <a:rPr lang="nl-NL" b="1"/>
              <a:t>Welke behandelingen zijn er? Dit zijn de belangrijkste:</a:t>
            </a:r>
          </a:p>
          <a:p>
            <a:pPr marL="0" indent="0">
              <a:buFont typeface="Arial" panose="020B0604020202020204" pitchFamily="34" charset="0"/>
              <a:buNone/>
            </a:pPr>
            <a:r>
              <a:rPr lang="nl-NL" b="1">
                <a:solidFill>
                  <a:schemeClr val="tx1"/>
                </a:solidFill>
              </a:rPr>
              <a:t>&gt;klik&lt; Operatie</a:t>
            </a:r>
            <a:r>
              <a:rPr lang="nl-NL" b="1"/>
              <a:t>: De dokter haalt de zieke kankercellen (ook wel een tumor genoemd) weg tijdens een operatie.</a:t>
            </a:r>
          </a:p>
          <a:p>
            <a:pPr marL="0" indent="0">
              <a:buFont typeface="Arial" panose="020B0604020202020204" pitchFamily="34" charset="0"/>
              <a:buNone/>
            </a:pPr>
            <a:r>
              <a:rPr lang="nl-NL" b="1">
                <a:solidFill>
                  <a:schemeClr val="tx1"/>
                </a:solidFill>
              </a:rPr>
              <a:t>&gt;klik&lt; </a:t>
            </a:r>
            <a:r>
              <a:rPr lang="nl-NL" b="1"/>
              <a:t>Bestraling: Met speciale stralen uit een machine worden de kankercellen kapotgemaakt.</a:t>
            </a:r>
          </a:p>
          <a:p>
            <a:pPr marL="0" indent="0">
              <a:buFont typeface="Arial" panose="020B0604020202020204" pitchFamily="34" charset="0"/>
              <a:buNone/>
            </a:pPr>
            <a:r>
              <a:rPr lang="nl-NL" b="1">
                <a:solidFill>
                  <a:schemeClr val="tx1"/>
                </a:solidFill>
              </a:rPr>
              <a:t>&gt;klik&lt; </a:t>
            </a:r>
            <a:r>
              <a:rPr lang="nl-NL" b="1"/>
              <a:t>Chemotherapie: Met pillen of vloeibare medicijnen worden de kankercellen gedood.</a:t>
            </a:r>
          </a:p>
          <a:p>
            <a:pPr marL="0" indent="0">
              <a:buFont typeface="Arial" panose="020B0604020202020204" pitchFamily="34" charset="0"/>
              <a:buNone/>
            </a:pPr>
            <a:r>
              <a:rPr lang="nl-NL" b="1">
                <a:solidFill>
                  <a:schemeClr val="tx1"/>
                </a:solidFill>
              </a:rPr>
              <a:t>&gt;klik&lt; </a:t>
            </a:r>
            <a:r>
              <a:rPr lang="nl-NL" b="1"/>
              <a:t>Immunotherapie: Het lichaam krijgt hulp om zelf de kankercellen te herkennen en aan te vallen.</a:t>
            </a:r>
          </a:p>
        </p:txBody>
      </p:sp>
      <p:sp>
        <p:nvSpPr>
          <p:cNvPr id="4" name="Tijdelijke aanduiding voor dianummer 3">
            <a:extLst>
              <a:ext uri="{FF2B5EF4-FFF2-40B4-BE49-F238E27FC236}">
                <a16:creationId xmlns:a16="http://schemas.microsoft.com/office/drawing/2014/main" id="{5A8E9CC4-526B-BFC1-B9C3-64BEEFB3793A}"/>
              </a:ext>
            </a:extLst>
          </p:cNvPr>
          <p:cNvSpPr>
            <a:spLocks noGrp="1"/>
          </p:cNvSpPr>
          <p:nvPr>
            <p:ph type="sldNum" sz="quarter" idx="5"/>
          </p:nvPr>
        </p:nvSpPr>
        <p:spPr/>
        <p:txBody>
          <a:bodyPr/>
          <a:lstStyle/>
          <a:p>
            <a:fld id="{4E8FDD4F-D516-40A1-9E77-7B65BFBA270F}" type="slidenum">
              <a:rPr lang="nl-NL" smtClean="0"/>
              <a:t>10</a:t>
            </a:fld>
            <a:endParaRPr lang="nl-NL"/>
          </a:p>
        </p:txBody>
      </p:sp>
    </p:spTree>
    <p:extLst>
      <p:ext uri="{BB962C8B-B14F-4D97-AF65-F5344CB8AC3E}">
        <p14:creationId xmlns:p14="http://schemas.microsoft.com/office/powerpoint/2010/main" val="266633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rgbClr val="000000"/>
                </a:solidFill>
                <a:effectLst/>
                <a:latin typeface="Visby CF Medium" pitchFamily="50" charset="0"/>
                <a:ea typeface="Visby CF 1"/>
                <a:cs typeface="Visby CF 1"/>
              </a:rPr>
              <a:t>Dit kan je vertellen bij deze dia:</a:t>
            </a:r>
            <a:endParaRPr lang="nl-NL"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solidFill>
                  <a:srgbClr val="000000"/>
                </a:solidFill>
                <a:latin typeface="Visby CF Medium" pitchFamily="50" charset="0"/>
                <a:ea typeface="Visby CF 2"/>
                <a:cs typeface="Visby CF 2"/>
                <a:sym typeface="Visby CF 2"/>
              </a:rPr>
              <a:t>Nu overleven </a:t>
            </a:r>
            <a:r>
              <a:rPr lang="nl-NL" sz="1200" b="1" dirty="0">
                <a:latin typeface="Visby CF Bold" pitchFamily="50" charset="0"/>
                <a:ea typeface="Visby CF 2"/>
                <a:cs typeface="Visby CF 2"/>
                <a:sym typeface="Visby CF 2"/>
              </a:rPr>
              <a:t>veel meer mensen</a:t>
            </a:r>
            <a:r>
              <a:rPr lang="nl-NL" sz="1200" b="1" dirty="0">
                <a:solidFill>
                  <a:srgbClr val="000000"/>
                </a:solidFill>
                <a:latin typeface="Visby CF Medium" pitchFamily="50" charset="0"/>
                <a:ea typeface="Visby CF 2"/>
                <a:cs typeface="Visby CF 2"/>
                <a:sym typeface="Visby CF 2"/>
              </a:rPr>
              <a:t> de ziekte dan vroeger, toen KWF begon in 1949.</a:t>
            </a:r>
          </a:p>
          <a:p>
            <a:r>
              <a:rPr lang="nl-NL" b="1" dirty="0"/>
              <a:t>Kanker is een moeilijke ziekte, maar steeds meer mensen genezen dankzij beter onderzoek en behandelingen. </a:t>
            </a:r>
          </a:p>
          <a:p>
            <a:r>
              <a:rPr lang="nl-NL" b="1" dirty="0"/>
              <a:t>Sommige mensen worden helemaal beter, terwijl anderen lang met kanker kunnen leven. </a:t>
            </a:r>
          </a:p>
          <a:p>
            <a:r>
              <a:rPr lang="nl-NL" b="1" dirty="0"/>
              <a:t>Soms kan kanker na een tijdje weer terugkomen, zelfs na een behandeling.</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11</a:t>
            </a:fld>
            <a:endParaRPr lang="nl-NL"/>
          </a:p>
        </p:txBody>
      </p:sp>
    </p:spTree>
    <p:extLst>
      <p:ext uri="{BB962C8B-B14F-4D97-AF65-F5344CB8AC3E}">
        <p14:creationId xmlns:p14="http://schemas.microsoft.com/office/powerpoint/2010/main" val="886702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dirty="0">
                <a:solidFill>
                  <a:srgbClr val="000000"/>
                </a:solidFill>
                <a:effectLst/>
                <a:latin typeface="Visby CF Medium" pitchFamily="50" charset="0"/>
                <a:ea typeface="Visby CF 1"/>
                <a:cs typeface="Visby CF 1"/>
              </a:rPr>
              <a:t>Dit kan je vertellen bij deze dia:</a:t>
            </a:r>
            <a:endParaRPr lang="nl-NL" dirty="0">
              <a:effectLst/>
            </a:endParaRPr>
          </a:p>
          <a:p>
            <a:pPr marL="0" algn="l" rtl="0" eaLnBrk="1" latinLnBrk="0" hangingPunct="1">
              <a:lnSpc>
                <a:spcPts val="3500"/>
              </a:lnSpc>
              <a:spcBef>
                <a:spcPts val="0"/>
              </a:spcBef>
              <a:spcAft>
                <a:spcPts val="0"/>
              </a:spcAft>
            </a:pPr>
            <a:r>
              <a:rPr lang="nl-NL" sz="2800" b="1" dirty="0"/>
              <a:t>Elk jaar sterven ongeveer 45.500 mensen in Nederland aan kanker. </a:t>
            </a:r>
            <a:br>
              <a:rPr lang="nl-NL" sz="2800" b="1" dirty="0"/>
            </a:br>
            <a:r>
              <a:rPr lang="nl-NL" sz="2800" b="1" dirty="0"/>
              <a:t>Aan deze ziekte gaan de meeste mensen dood.</a:t>
            </a:r>
          </a:p>
          <a:p>
            <a:pPr marL="0" algn="l" rtl="0" eaLnBrk="1" latinLnBrk="0" hangingPunct="1">
              <a:lnSpc>
                <a:spcPts val="3500"/>
              </a:lnSpc>
              <a:spcBef>
                <a:spcPts val="0"/>
              </a:spcBef>
              <a:spcAft>
                <a:spcPts val="0"/>
              </a:spcAft>
            </a:pPr>
            <a:r>
              <a:rPr lang="nl-NL" sz="2800" b="1" dirty="0"/>
              <a:t>En dat wil KWF veranderen!</a:t>
            </a:r>
            <a:endParaRPr lang="nl-NL" b="1" dirty="0"/>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12</a:t>
            </a:fld>
            <a:endParaRPr lang="nl-NL"/>
          </a:p>
        </p:txBody>
      </p:sp>
    </p:spTree>
    <p:extLst>
      <p:ext uri="{BB962C8B-B14F-4D97-AF65-F5344CB8AC3E}">
        <p14:creationId xmlns:p14="http://schemas.microsoft.com/office/powerpoint/2010/main" val="1902623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Wie is KWF?</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Hier zie je het logo van KWF. Dit is een organisatie die mensen helpt die te maken hebben met de ziekte kanker.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KWF is TEGEN kanker en VOOR het leven.</a:t>
            </a:r>
            <a:endParaRPr lang="nl-NL" sz="1200" dirty="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13</a:t>
            </a:fld>
            <a:endParaRPr lang="nl-NL"/>
          </a:p>
        </p:txBody>
      </p:sp>
    </p:spTree>
    <p:extLst>
      <p:ext uri="{BB962C8B-B14F-4D97-AF65-F5344CB8AC3E}">
        <p14:creationId xmlns:p14="http://schemas.microsoft.com/office/powerpoint/2010/main" val="11899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Wat betekent de naam KWF? </a:t>
            </a:r>
            <a:r>
              <a:rPr lang="nl-NL" sz="1200" b="0" kern="1200" dirty="0">
                <a:solidFill>
                  <a:schemeClr val="tx1"/>
                </a:solidFill>
                <a:effectLst/>
                <a:latin typeface="+mn-lt"/>
                <a:ea typeface="+mn-ea"/>
                <a:cs typeface="+mn-cs"/>
                <a:sym typeface="Visby CF 1"/>
              </a:rPr>
              <a:t>(je kan in de klas vragen of iemand de afkorting weet!)</a:t>
            </a:r>
            <a:endParaRPr lang="nl-NL" sz="1200" b="0" dirty="0">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b="1" dirty="0">
                <a:latin typeface="Visby CF Bold" pitchFamily="50" charset="0"/>
              </a:rPr>
              <a:t>KWF staat voor Koningin </a:t>
            </a:r>
            <a:r>
              <a:rPr lang="nl-NL" sz="1200" b="1" kern="1200" dirty="0">
                <a:solidFill>
                  <a:schemeClr val="tx1"/>
                </a:solidFill>
                <a:latin typeface="Visby CF Bold" pitchFamily="50" charset="0"/>
                <a:ea typeface="+mn-ea"/>
                <a:cs typeface="+mn-cs"/>
              </a:rPr>
              <a:t>Wilhelmina Fonds.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sz="1200" b="1" kern="1200" dirty="0">
                <a:solidFill>
                  <a:schemeClr val="tx1"/>
                </a:solidFill>
                <a:latin typeface="Visby CF Bold" pitchFamily="50" charset="0"/>
                <a:ea typeface="+mn-ea"/>
                <a:cs typeface="+mn-cs"/>
              </a:rPr>
              <a:t>Een fonds is een hele grote spaarpot waar veel geld in zit.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b="1" dirty="0">
                <a:latin typeface="Visby CF Bold" pitchFamily="50" charset="0"/>
              </a:rPr>
              <a:t>Koningin Wilhelmina was de </a:t>
            </a:r>
            <a:r>
              <a:rPr lang="nl-NL" b="1" dirty="0" err="1">
                <a:latin typeface="Visby CF Bold" pitchFamily="50" charset="0"/>
              </a:rPr>
              <a:t>overgrootoma</a:t>
            </a:r>
            <a:r>
              <a:rPr lang="nl-NL" b="1" dirty="0">
                <a:latin typeface="Visby CF Bold" pitchFamily="50" charset="0"/>
              </a:rPr>
              <a:t> van onze koning </a:t>
            </a:r>
            <a:r>
              <a:rPr lang="nl-NL" b="1" i="0" dirty="0">
                <a:solidFill>
                  <a:srgbClr val="202122"/>
                </a:solidFill>
                <a:effectLst/>
                <a:latin typeface="Arial" panose="020B0604020202020204" pitchFamily="34" charset="0"/>
              </a:rPr>
              <a:t>Willem-Alexander.</a:t>
            </a:r>
            <a:endParaRPr lang="nl-NL" b="1" dirty="0">
              <a:latin typeface="Visby CF Bold" pitchFamily="50" charset="0"/>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14</a:t>
            </a:fld>
            <a:endParaRPr lang="nl-NL"/>
          </a:p>
        </p:txBody>
      </p:sp>
    </p:spTree>
    <p:extLst>
      <p:ext uri="{BB962C8B-B14F-4D97-AF65-F5344CB8AC3E}">
        <p14:creationId xmlns:p14="http://schemas.microsoft.com/office/powerpoint/2010/main" val="1921978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b="1" dirty="0">
                <a:latin typeface="Visby CF Bold" pitchFamily="50" charset="0"/>
              </a:rPr>
              <a:t>Toen ze 50 jaar koningin was kreeg ze 2 miljoen gulden (bijna 1 miljoen euro!).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b="1" dirty="0">
                <a:latin typeface="Visby CF Bold" pitchFamily="50" charset="0"/>
              </a:rPr>
              <a:t>Met dit geld heeft zij KWF in 1949 opgericht.</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15</a:t>
            </a:fld>
            <a:endParaRPr lang="nl-NL"/>
          </a:p>
        </p:txBody>
      </p:sp>
    </p:spTree>
    <p:extLst>
      <p:ext uri="{BB962C8B-B14F-4D97-AF65-F5344CB8AC3E}">
        <p14:creationId xmlns:p14="http://schemas.microsoft.com/office/powerpoint/2010/main" val="1329428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Wat doet KWF?</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sym typeface="Visby CF 1"/>
              </a:rPr>
              <a:t>&gt;klik&lt; KWF wil kanker beter begrijpen</a:t>
            </a:r>
            <a:endParaRPr lang="nl-NL" sz="1200" b="1" dirty="0">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sz="1200" b="1" dirty="0">
                <a:solidFill>
                  <a:srgbClr val="000000"/>
                </a:solidFill>
                <a:latin typeface="Visby CF Medium" pitchFamily="50" charset="0"/>
                <a:ea typeface="Visby CF 1"/>
                <a:cs typeface="Visby CF 1"/>
                <a:sym typeface="Visby CF 1"/>
              </a:rPr>
              <a:t>KWF probeert kanker te voorkomen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dirty="0">
                <a:solidFill>
                  <a:srgbClr val="000000"/>
                </a:solidFill>
                <a:latin typeface="Visby CF Medium" pitchFamily="50" charset="0"/>
                <a:ea typeface="Visby CF 1"/>
                <a:cs typeface="Visby CF 1"/>
                <a:sym typeface="Visby CF 1"/>
              </a:rPr>
              <a:t>&gt;klik&lt; KWF wil kanker zo vroeg mogelijk opsporen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sz="1200" b="1" dirty="0">
                <a:solidFill>
                  <a:srgbClr val="000000"/>
                </a:solidFill>
                <a:latin typeface="Visby CF Medium" pitchFamily="50" charset="0"/>
                <a:ea typeface="Visby CF 1"/>
                <a:cs typeface="Visby CF 1"/>
                <a:sym typeface="Visby CF 1"/>
              </a:rPr>
              <a:t>KWF wil ervoor zorgen dat dokters kanker beter kunnen behandelen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chemeClr val="tx1"/>
                </a:solidFill>
              </a:rPr>
              <a:t>&gt;klik&lt; </a:t>
            </a:r>
            <a:r>
              <a:rPr lang="nl-NL" sz="1200" b="1" dirty="0">
                <a:solidFill>
                  <a:srgbClr val="000000"/>
                </a:solidFill>
                <a:latin typeface="Visby CF Medium" pitchFamily="50" charset="0"/>
                <a:ea typeface="Visby CF 1"/>
                <a:cs typeface="Visby CF 1"/>
                <a:sym typeface="Visby CF 1"/>
              </a:rPr>
              <a:t>KWF doet haar best om mensen die kanker hebben (gehad) en hun familie een fijner leven te geven, ook als ze niet meer beter worden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dirty="0">
                <a:solidFill>
                  <a:srgbClr val="000000"/>
                </a:solidFill>
                <a:latin typeface="Visby CF Medium" pitchFamily="50" charset="0"/>
                <a:ea typeface="Visby CF 1"/>
                <a:cs typeface="Visby CF 1"/>
                <a:sym typeface="Visby CF 1"/>
              </a:rPr>
              <a:t>&gt;klik&lt; Hiervoor is heel veel onderzoek nodig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nl-NL" sz="1200" dirty="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16</a:t>
            </a:fld>
            <a:endParaRPr lang="nl-NL"/>
          </a:p>
        </p:txBody>
      </p:sp>
    </p:spTree>
    <p:extLst>
      <p:ext uri="{BB962C8B-B14F-4D97-AF65-F5344CB8AC3E}">
        <p14:creationId xmlns:p14="http://schemas.microsoft.com/office/powerpoint/2010/main" val="2813954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C33EA-76D3-863A-288E-56A1A72915A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A2D4EA5-A8BE-A3D8-D084-1E8B216EF71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4A0C7A-6066-75B2-BA9D-A1D59BA3CB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dirty="0"/>
              <a:t>Wat kun je </a:t>
            </a:r>
            <a:r>
              <a:rPr lang="nl-NL" sz="1800" b="1"/>
              <a:t>zelf doen om te zorgen om kanker te helpen voorkomen?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Niet </a:t>
            </a:r>
            <a:r>
              <a:rPr lang="nl-NL" sz="1800" b="1" dirty="0"/>
              <a:t>(gaan</a:t>
            </a:r>
            <a:r>
              <a:rPr lang="nl-NL" sz="1800" b="1"/>
              <a:t>) roken.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Gezond eten.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Genoeg bewegen.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Zonnebrandcrème gebruiken.</a:t>
            </a:r>
            <a:endParaRPr lang="nl-NL" sz="1800" b="1" dirty="0"/>
          </a:p>
        </p:txBody>
      </p:sp>
      <p:sp>
        <p:nvSpPr>
          <p:cNvPr id="4" name="Tijdelijke aanduiding voor dianummer 3">
            <a:extLst>
              <a:ext uri="{FF2B5EF4-FFF2-40B4-BE49-F238E27FC236}">
                <a16:creationId xmlns:a16="http://schemas.microsoft.com/office/drawing/2014/main" id="{A4388A9D-AE27-74F7-BAF8-351B8CE87E09}"/>
              </a:ext>
            </a:extLst>
          </p:cNvPr>
          <p:cNvSpPr>
            <a:spLocks noGrp="1"/>
          </p:cNvSpPr>
          <p:nvPr>
            <p:ph type="sldNum" sz="quarter" idx="5"/>
          </p:nvPr>
        </p:nvSpPr>
        <p:spPr/>
        <p:txBody>
          <a:bodyPr/>
          <a:lstStyle/>
          <a:p>
            <a:fld id="{4E8FDD4F-D516-40A1-9E77-7B65BFBA270F}" type="slidenum">
              <a:rPr lang="nl-NL" smtClean="0"/>
              <a:t>17</a:t>
            </a:fld>
            <a:endParaRPr lang="nl-NL"/>
          </a:p>
        </p:txBody>
      </p:sp>
    </p:spTree>
    <p:extLst>
      <p:ext uri="{BB962C8B-B14F-4D97-AF65-F5344CB8AC3E}">
        <p14:creationId xmlns:p14="http://schemas.microsoft.com/office/powerpoint/2010/main" val="150603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FCEB-7C38-34E8-A117-075ADC6E3BD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75433AD-C1D2-DEF7-F9CB-F5A06DCBE03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899BFB9-9841-CA63-E03D-323F3722CB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a:t>Je HPV vaccinatie halen.</a:t>
            </a:r>
          </a:p>
          <a:p>
            <a:r>
              <a:rPr lang="nl-NL" sz="1800" b="1"/>
              <a:t>Het is belangrijk om je te beschermen tegen HPV(Humaan Papillomavirus). Dit virus kan namelijk verschillende soorten kanker veroorzaken.</a:t>
            </a:r>
          </a:p>
          <a:p>
            <a:r>
              <a:rPr lang="nl-NL" sz="1800" b="1"/>
              <a:t>De prik met het vaccin beschermt je hiertegen.</a:t>
            </a:r>
          </a:p>
          <a:p>
            <a:r>
              <a:rPr lang="nl-NL" sz="1800" b="1"/>
              <a:t>Je krijgt een uitnodiging om de prik te halen in het jaar dat je 10 wordt.</a:t>
            </a:r>
            <a:endParaRPr lang="nl-NL" sz="1800" b="1" dirty="0"/>
          </a:p>
        </p:txBody>
      </p:sp>
      <p:sp>
        <p:nvSpPr>
          <p:cNvPr id="4" name="Tijdelijke aanduiding voor dianummer 3">
            <a:extLst>
              <a:ext uri="{FF2B5EF4-FFF2-40B4-BE49-F238E27FC236}">
                <a16:creationId xmlns:a16="http://schemas.microsoft.com/office/drawing/2014/main" id="{1C52A64F-0023-CB38-B285-2398538E60D7}"/>
              </a:ext>
            </a:extLst>
          </p:cNvPr>
          <p:cNvSpPr>
            <a:spLocks noGrp="1"/>
          </p:cNvSpPr>
          <p:nvPr>
            <p:ph type="sldNum" sz="quarter" idx="5"/>
          </p:nvPr>
        </p:nvSpPr>
        <p:spPr/>
        <p:txBody>
          <a:bodyPr/>
          <a:lstStyle/>
          <a:p>
            <a:fld id="{4E8FDD4F-D516-40A1-9E77-7B65BFBA270F}" type="slidenum">
              <a:rPr lang="nl-NL" smtClean="0"/>
              <a:t>18</a:t>
            </a:fld>
            <a:endParaRPr lang="nl-NL"/>
          </a:p>
        </p:txBody>
      </p:sp>
    </p:spTree>
    <p:extLst>
      <p:ext uri="{BB962C8B-B14F-4D97-AF65-F5344CB8AC3E}">
        <p14:creationId xmlns:p14="http://schemas.microsoft.com/office/powerpoint/2010/main" val="2255186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B7697-8853-43C2-956E-EFD468D9ECB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A808D0-D98D-E9B6-C313-9163508E4C2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6431CAA-0734-99E4-4B0B-AF59C507C4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a:effectLst/>
                <a:latin typeface="Calibri" panose="020F0502020204030204" pitchFamily="34" charset="0"/>
                <a:ea typeface="Calibri" panose="020F0502020204030204" pitchFamily="34" charset="0"/>
                <a:cs typeface="Arial" panose="020B0604020202020204" pitchFamily="34" charset="0"/>
              </a:rPr>
              <a:t>Waarom is er geld nodig?</a:t>
            </a:r>
          </a:p>
          <a:p>
            <a:pPr marL="0" lvl="0" indent="0">
              <a:lnSpc>
                <a:spcPct val="107000"/>
              </a:lnSpc>
              <a:buFont typeface="Symbol" panose="05050102010706020507" pitchFamily="18" charset="2"/>
              <a:buNone/>
            </a:pPr>
            <a:r>
              <a:rPr lang="nl-NL" sz="1800" b="1">
                <a:solidFill>
                  <a:schemeClr val="tx1"/>
                </a:solidFill>
              </a:rPr>
              <a:t>&gt;klik&lt; Er is veel geld nodig voor wetenschappelijk onderzoek naar kanker.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Dankzij onderzoek weten artsen al veel over kanker. Daardoor worden steeds meer mensen beter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Helaas is er ook nog heel veel dat ze niet weten. Daar is meer onderzoek voor nodig</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01F80CAF-9350-981F-F282-8AF8B210265C}"/>
              </a:ext>
            </a:extLst>
          </p:cNvPr>
          <p:cNvSpPr>
            <a:spLocks noGrp="1"/>
          </p:cNvSpPr>
          <p:nvPr>
            <p:ph type="sldNum" sz="quarter" idx="5"/>
          </p:nvPr>
        </p:nvSpPr>
        <p:spPr/>
        <p:txBody>
          <a:bodyPr/>
          <a:lstStyle/>
          <a:p>
            <a:fld id="{4E8FDD4F-D516-40A1-9E77-7B65BFBA270F}" type="slidenum">
              <a:rPr lang="nl-NL" smtClean="0"/>
              <a:t>19</a:t>
            </a:fld>
            <a:endParaRPr lang="nl-NL"/>
          </a:p>
        </p:txBody>
      </p:sp>
    </p:spTree>
    <p:extLst>
      <p:ext uri="{BB962C8B-B14F-4D97-AF65-F5344CB8AC3E}">
        <p14:creationId xmlns:p14="http://schemas.microsoft.com/office/powerpoint/2010/main" val="3965509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a:t>
            </a:fld>
            <a:endParaRPr lang="nl-NL"/>
          </a:p>
        </p:txBody>
      </p:sp>
    </p:spTree>
    <p:extLst>
      <p:ext uri="{BB962C8B-B14F-4D97-AF65-F5344CB8AC3E}">
        <p14:creationId xmlns:p14="http://schemas.microsoft.com/office/powerpoint/2010/main" val="760522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D407-FCAB-4749-CAC9-A8D93AE9CFE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59717F-BD36-3E5E-2210-8B89BB2D49F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E1D08F-C193-4FAD-6337-96E71E3940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dirty="0">
                <a:effectLst/>
                <a:latin typeface="Calibri" panose="020F0502020204030204" pitchFamily="34" charset="0"/>
                <a:ea typeface="Calibri" panose="020F0502020204030204" pitchFamily="34" charset="0"/>
                <a:cs typeface="Arial" panose="020B0604020202020204" pitchFamily="34" charset="0"/>
              </a:rPr>
              <a:t>Onderzoek kost veel geld.</a:t>
            </a:r>
          </a:p>
          <a:p>
            <a:pPr marL="0" indent="0">
              <a:buFont typeface="Arial" panose="020B0604020202020204" pitchFamily="34" charset="0"/>
              <a:buNone/>
            </a:pPr>
            <a:r>
              <a:rPr lang="nl-NL" sz="1800" b="1" dirty="0">
                <a:solidFill>
                  <a:schemeClr val="tx1"/>
                </a:solidFill>
              </a:rPr>
              <a:t>&gt;klik&lt; </a:t>
            </a:r>
            <a:r>
              <a:rPr lang="nl-NL" sz="1800" b="1" dirty="0">
                <a:effectLst/>
                <a:latin typeface="Calibri" panose="020F0502020204030204" pitchFamily="34" charset="0"/>
                <a:ea typeface="Calibri" panose="020F0502020204030204" pitchFamily="34" charset="0"/>
                <a:cs typeface="Arial" panose="020B0604020202020204" pitchFamily="34" charset="0"/>
              </a:rPr>
              <a:t>KWF zamelt geld in om dit mogelijk te maken.</a:t>
            </a:r>
            <a:endParaRPr lang="nl-NL" sz="1200" b="1" dirty="0">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D8AB9E41-2886-EBD2-A1BE-702ED6CE2178}"/>
              </a:ext>
            </a:extLst>
          </p:cNvPr>
          <p:cNvSpPr>
            <a:spLocks noGrp="1"/>
          </p:cNvSpPr>
          <p:nvPr>
            <p:ph type="sldNum" sz="quarter" idx="5"/>
          </p:nvPr>
        </p:nvSpPr>
        <p:spPr/>
        <p:txBody>
          <a:bodyPr/>
          <a:lstStyle/>
          <a:p>
            <a:fld id="{4E8FDD4F-D516-40A1-9E77-7B65BFBA270F}" type="slidenum">
              <a:rPr lang="nl-NL" smtClean="0"/>
              <a:t>20</a:t>
            </a:fld>
            <a:endParaRPr lang="nl-NL"/>
          </a:p>
        </p:txBody>
      </p:sp>
    </p:spTree>
    <p:extLst>
      <p:ext uri="{BB962C8B-B14F-4D97-AF65-F5344CB8AC3E}">
        <p14:creationId xmlns:p14="http://schemas.microsoft.com/office/powerpoint/2010/main" val="3082480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DDA22-CEE2-471E-DD83-7AA53E98248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B66BE6A-4AF9-3C58-D839-E17973F5D60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A0E5366-812A-8686-1A74-D3746A158E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rgbClr val="000000"/>
                </a:solidFill>
                <a:effectLst/>
                <a:latin typeface="Visby CF Medium" pitchFamily="50" charset="0"/>
                <a:ea typeface="Visby CF 1"/>
                <a:cs typeface="Visby CF 1"/>
              </a:rPr>
              <a:t>Dit kan je vertellen bij deze dia:</a:t>
            </a:r>
            <a:endParaRPr lang="nl-NL" sz="1000" kern="1200" dirty="0">
              <a:solidFill>
                <a:schemeClr val="tx1"/>
              </a:solidFill>
              <a:effectLst/>
              <a:latin typeface="+mn-lt"/>
              <a:ea typeface="+mn-ea"/>
              <a:cs typeface="+mn-cs"/>
            </a:endParaRPr>
          </a:p>
          <a:p>
            <a:r>
              <a:rPr lang="nl-NL" b="1" dirty="0"/>
              <a:t>Hoe kun je geld inzamelen?</a:t>
            </a:r>
          </a:p>
          <a:p>
            <a:r>
              <a:rPr lang="nl-NL" b="1" dirty="0">
                <a:solidFill>
                  <a:schemeClr val="tx1"/>
                </a:solidFill>
              </a:rPr>
              <a:t>&gt;klik&lt; </a:t>
            </a:r>
            <a:r>
              <a:rPr lang="nl-NL" b="1" dirty="0" err="1"/>
              <a:t>Cupcakes</a:t>
            </a:r>
            <a:r>
              <a:rPr lang="nl-NL" b="1" dirty="0"/>
              <a:t> bakken en verkopen voor KWF.</a:t>
            </a:r>
          </a:p>
          <a:p>
            <a:r>
              <a:rPr lang="nl-NL" b="1" dirty="0">
                <a:solidFill>
                  <a:schemeClr val="tx1"/>
                </a:solidFill>
              </a:rPr>
              <a:t>&gt;klik&lt; </a:t>
            </a:r>
            <a:r>
              <a:rPr lang="nl-NL" b="1" dirty="0"/>
              <a:t>Lege flessen en blikjes inzamelen.</a:t>
            </a:r>
          </a:p>
          <a:p>
            <a:r>
              <a:rPr lang="nl-NL" b="1" dirty="0">
                <a:solidFill>
                  <a:schemeClr val="tx1"/>
                </a:solidFill>
              </a:rPr>
              <a:t>&gt;klik&lt; </a:t>
            </a:r>
            <a:r>
              <a:rPr lang="nl-NL" b="1" dirty="0"/>
              <a:t>Organiseer met school een sponsorloop.</a:t>
            </a:r>
          </a:p>
        </p:txBody>
      </p:sp>
      <p:sp>
        <p:nvSpPr>
          <p:cNvPr id="4" name="Tijdelijke aanduiding voor dianummer 3">
            <a:extLst>
              <a:ext uri="{FF2B5EF4-FFF2-40B4-BE49-F238E27FC236}">
                <a16:creationId xmlns:a16="http://schemas.microsoft.com/office/drawing/2014/main" id="{911EB062-97B6-5A7D-EA6C-20F03A1C85A9}"/>
              </a:ext>
            </a:extLst>
          </p:cNvPr>
          <p:cNvSpPr>
            <a:spLocks noGrp="1"/>
          </p:cNvSpPr>
          <p:nvPr>
            <p:ph type="sldNum" sz="quarter" idx="5"/>
          </p:nvPr>
        </p:nvSpPr>
        <p:spPr/>
        <p:txBody>
          <a:bodyPr/>
          <a:lstStyle/>
          <a:p>
            <a:fld id="{4E8FDD4F-D516-40A1-9E77-7B65BFBA270F}" type="slidenum">
              <a:rPr lang="nl-NL" smtClean="0"/>
              <a:t>21</a:t>
            </a:fld>
            <a:endParaRPr lang="nl-NL"/>
          </a:p>
        </p:txBody>
      </p:sp>
    </p:spTree>
    <p:extLst>
      <p:ext uri="{BB962C8B-B14F-4D97-AF65-F5344CB8AC3E}">
        <p14:creationId xmlns:p14="http://schemas.microsoft.com/office/powerpoint/2010/main" val="837773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B8D6C-1279-3E88-F7D7-4C383632894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2A9A229-E391-BF3D-035C-B7673B5836F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0ABBB8-3619-3F80-90B1-4EF13D5896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rgbClr val="000000"/>
                </a:solidFill>
                <a:effectLst/>
                <a:latin typeface="Visby CF Medium" pitchFamily="50" charset="0"/>
                <a:ea typeface="Visby CF 1"/>
                <a:cs typeface="Visby CF 1"/>
              </a:rPr>
              <a:t>Dit kan je vertellen bij deze dia:</a:t>
            </a:r>
            <a:endParaRPr lang="nl-NL" sz="1000" kern="1200" dirty="0">
              <a:solidFill>
                <a:schemeClr val="tx1"/>
              </a:solidFill>
              <a:effectLst/>
              <a:latin typeface="+mn-lt"/>
              <a:ea typeface="+mn-ea"/>
              <a:cs typeface="+mn-cs"/>
            </a:endParaRPr>
          </a:p>
          <a:p>
            <a:r>
              <a:rPr lang="nl-NL" b="1" dirty="0"/>
              <a:t>Maar wij kunnen natuurlijk ook zelf iets verzinnen!</a:t>
            </a:r>
          </a:p>
        </p:txBody>
      </p:sp>
      <p:sp>
        <p:nvSpPr>
          <p:cNvPr id="4" name="Tijdelijke aanduiding voor dianummer 3">
            <a:extLst>
              <a:ext uri="{FF2B5EF4-FFF2-40B4-BE49-F238E27FC236}">
                <a16:creationId xmlns:a16="http://schemas.microsoft.com/office/drawing/2014/main" id="{A5375C79-7236-F0F9-F45A-A526B2B51593}"/>
              </a:ext>
            </a:extLst>
          </p:cNvPr>
          <p:cNvSpPr>
            <a:spLocks noGrp="1"/>
          </p:cNvSpPr>
          <p:nvPr>
            <p:ph type="sldNum" sz="quarter" idx="5"/>
          </p:nvPr>
        </p:nvSpPr>
        <p:spPr/>
        <p:txBody>
          <a:bodyPr/>
          <a:lstStyle/>
          <a:p>
            <a:fld id="{4E8FDD4F-D516-40A1-9E77-7B65BFBA270F}" type="slidenum">
              <a:rPr lang="nl-NL" smtClean="0"/>
              <a:t>22</a:t>
            </a:fld>
            <a:endParaRPr lang="nl-NL"/>
          </a:p>
        </p:txBody>
      </p:sp>
    </p:spTree>
    <p:extLst>
      <p:ext uri="{BB962C8B-B14F-4D97-AF65-F5344CB8AC3E}">
        <p14:creationId xmlns:p14="http://schemas.microsoft.com/office/powerpoint/2010/main" val="3463765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D4D23-3855-AA57-4DC8-3C1F1BAAA84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52529E9-DF18-EE77-081C-3696D7B0ED0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29080C5-192E-CC71-7B5A-AE9F7CFF2E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rgbClr val="000000"/>
                </a:solidFill>
                <a:effectLst/>
                <a:latin typeface="Visby CF Medium" pitchFamily="50" charset="0"/>
                <a:ea typeface="Visby CF 1"/>
                <a:cs typeface="Visby CF 1"/>
              </a:rPr>
              <a:t>Dit kan je vertellen bij deze dia:</a:t>
            </a:r>
            <a:endParaRPr lang="nl-NL" sz="1000" kern="1200" dirty="0">
              <a:solidFill>
                <a:schemeClr val="tx1"/>
              </a:solidFill>
              <a:effectLst/>
              <a:latin typeface="+mn-lt"/>
              <a:ea typeface="+mn-ea"/>
              <a:cs typeface="+mn-cs"/>
            </a:endParaRPr>
          </a:p>
          <a:p>
            <a:r>
              <a:rPr lang="nl-NL" b="1" dirty="0"/>
              <a:t>Kijk op </a:t>
            </a:r>
            <a:r>
              <a:rPr lang="nl-NL" b="1" dirty="0" err="1"/>
              <a:t>acties.kwf.nl</a:t>
            </a:r>
            <a:r>
              <a:rPr lang="nl-NL" b="1" dirty="0"/>
              <a:t> voor meer informatie.</a:t>
            </a:r>
          </a:p>
        </p:txBody>
      </p:sp>
      <p:sp>
        <p:nvSpPr>
          <p:cNvPr id="4" name="Tijdelijke aanduiding voor dianummer 3">
            <a:extLst>
              <a:ext uri="{FF2B5EF4-FFF2-40B4-BE49-F238E27FC236}">
                <a16:creationId xmlns:a16="http://schemas.microsoft.com/office/drawing/2014/main" id="{BA690E88-691C-07A8-B5A8-644A07DFA60B}"/>
              </a:ext>
            </a:extLst>
          </p:cNvPr>
          <p:cNvSpPr>
            <a:spLocks noGrp="1"/>
          </p:cNvSpPr>
          <p:nvPr>
            <p:ph type="sldNum" sz="quarter" idx="5"/>
          </p:nvPr>
        </p:nvSpPr>
        <p:spPr/>
        <p:txBody>
          <a:bodyPr/>
          <a:lstStyle/>
          <a:p>
            <a:fld id="{4E8FDD4F-D516-40A1-9E77-7B65BFBA270F}" type="slidenum">
              <a:rPr lang="nl-NL" smtClean="0"/>
              <a:t>23</a:t>
            </a:fld>
            <a:endParaRPr lang="nl-NL"/>
          </a:p>
        </p:txBody>
      </p:sp>
    </p:spTree>
    <p:extLst>
      <p:ext uri="{BB962C8B-B14F-4D97-AF65-F5344CB8AC3E}">
        <p14:creationId xmlns:p14="http://schemas.microsoft.com/office/powerpoint/2010/main" val="3951009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rgbClr val="000000"/>
                </a:solidFill>
                <a:effectLst/>
                <a:latin typeface="Visby CF Medium" pitchFamily="50" charset="0"/>
                <a:ea typeface="Visby CF 1"/>
                <a:cs typeface="Visby CF 1"/>
              </a:rPr>
              <a:t>Dit kan je vertellen bij deze dia:</a:t>
            </a:r>
            <a:endParaRPr lang="nl-NL" sz="1000" kern="1200" dirty="0">
              <a:solidFill>
                <a:schemeClr val="tx1"/>
              </a:solidFill>
              <a:effectLst/>
              <a:latin typeface="+mn-lt"/>
              <a:ea typeface="+mn-ea"/>
              <a:cs typeface="+mn-cs"/>
            </a:endParaRPr>
          </a:p>
          <a:p>
            <a:r>
              <a:rPr lang="nl-NL" sz="1200" b="1" dirty="0"/>
              <a:t>Zijn er nog vragen?</a:t>
            </a:r>
          </a:p>
          <a:p>
            <a:endParaRPr lang="nl-NL" dirty="0"/>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24</a:t>
            </a:fld>
            <a:endParaRPr lang="nl-NL"/>
          </a:p>
        </p:txBody>
      </p:sp>
    </p:spTree>
    <p:extLst>
      <p:ext uri="{BB962C8B-B14F-4D97-AF65-F5344CB8AC3E}">
        <p14:creationId xmlns:p14="http://schemas.microsoft.com/office/powerpoint/2010/main" val="381248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Als je deze dia niet gebruikt, kan je deze weggooien.</a:t>
            </a:r>
          </a:p>
          <a:p>
            <a:pPr>
              <a:lnSpc>
                <a:spcPts val="3500"/>
              </a:lnSpc>
            </a:pPr>
            <a:r>
              <a:rPr lang="nl-NL" sz="1200">
                <a:solidFill>
                  <a:srgbClr val="000000"/>
                </a:solidFill>
                <a:latin typeface="Visby CF Medium" pitchFamily="50" charset="0"/>
                <a:ea typeface="Visby CF 1"/>
                <a:cs typeface="Visby CF 1"/>
                <a:sym typeface="Visby CF 1"/>
              </a:rPr>
              <a:t>Als je deze dia wel gebruikt, kan je dit vertellen:</a:t>
            </a:r>
          </a:p>
          <a:p>
            <a:pPr>
              <a:lnSpc>
                <a:spcPts val="3500"/>
              </a:lnSpc>
            </a:pPr>
            <a:r>
              <a:rPr lang="nl-NL" sz="1200" b="1">
                <a:solidFill>
                  <a:srgbClr val="000000"/>
                </a:solidFill>
                <a:latin typeface="Visby CF Medium" pitchFamily="50" charset="0"/>
                <a:ea typeface="Visby CF 1"/>
                <a:cs typeface="Visby CF 1"/>
                <a:sym typeface="Visby CF 1"/>
              </a:rPr>
              <a:t>Vandaag ga ik jullie iets vertellen over kanker. </a:t>
            </a:r>
          </a:p>
          <a:p>
            <a:pPr>
              <a:lnSpc>
                <a:spcPts val="3500"/>
              </a:lnSpc>
            </a:pPr>
            <a:r>
              <a:rPr lang="nl-NL" sz="1200" b="1">
                <a:solidFill>
                  <a:srgbClr val="000000"/>
                </a:solidFill>
                <a:latin typeface="Visby CF Medium" pitchFamily="50" charset="0"/>
                <a:ea typeface="Visby CF 1"/>
                <a:cs typeface="Visby CF 1"/>
                <a:sym typeface="Visby CF 1"/>
              </a:rPr>
              <a:t>De reden dat ik mijn spreekbeurt over kanker houd is dat [reden toevoegen].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3</a:t>
            </a:fld>
            <a:endParaRPr lang="nl-NL"/>
          </a:p>
        </p:txBody>
      </p:sp>
    </p:spTree>
    <p:extLst>
      <p:ext uri="{BB962C8B-B14F-4D97-AF65-F5344CB8AC3E}">
        <p14:creationId xmlns:p14="http://schemas.microsoft.com/office/powerpoint/2010/main" val="324637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br>
              <a:rPr lang="nl-NL" sz="1200">
                <a:solidFill>
                  <a:srgbClr val="000000"/>
                </a:solidFill>
                <a:latin typeface="Visby CF Medium" pitchFamily="50" charset="0"/>
                <a:ea typeface="Visby CF 1"/>
                <a:cs typeface="Visby CF 1"/>
                <a:sym typeface="Visby CF 1"/>
              </a:rPr>
            </a:br>
            <a:r>
              <a:rPr lang="nl-NL" sz="1200">
                <a:solidFill>
                  <a:srgbClr val="000000"/>
                </a:solidFill>
                <a:latin typeface="Visby CF Medium" pitchFamily="50" charset="0"/>
                <a:ea typeface="Visby CF 1"/>
                <a:cs typeface="Visby CF 1"/>
                <a:sym typeface="Visby CF 1"/>
              </a:rPr>
              <a:t>Voer de acties uit die op deze dia beschreven staan voordat je je spreekbeurt gaat houden.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4</a:t>
            </a:fld>
            <a:endParaRPr lang="nl-NL"/>
          </a:p>
        </p:txBody>
      </p:sp>
    </p:spTree>
    <p:extLst>
      <p:ext uri="{BB962C8B-B14F-4D97-AF65-F5344CB8AC3E}">
        <p14:creationId xmlns:p14="http://schemas.microsoft.com/office/powerpoint/2010/main" val="1456999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81A69-8A80-3A51-FBF8-0462C75331B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277F2F8-E736-52F4-CA26-64BF22DF689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B7DD0F9-2411-0EC0-7B89-935B597F3701}"/>
              </a:ext>
            </a:extLst>
          </p:cNvPr>
          <p:cNvSpPr>
            <a:spLocks noGrp="1"/>
          </p:cNvSpPr>
          <p:nvPr>
            <p:ph type="body" idx="1"/>
          </p:nvPr>
        </p:nvSpPr>
        <p:spPr/>
        <p:txBody>
          <a:bodyPr/>
          <a:lstStyle/>
          <a:p>
            <a:pPr>
              <a:lnSpc>
                <a:spcPts val="3500"/>
              </a:lnSpc>
            </a:pPr>
            <a:r>
              <a:rPr lang="nl-NL" sz="1200" dirty="0">
                <a:solidFill>
                  <a:srgbClr val="000000"/>
                </a:solidFill>
                <a:latin typeface="Visby CF Medium" pitchFamily="50" charset="0"/>
                <a:ea typeface="Visby CF 1"/>
                <a:cs typeface="Visby CF 1"/>
                <a:sym typeface="Visby CF 1"/>
              </a:rPr>
              <a:t>Heb je jouw poppetje erin geplakt en staat deze op zijn plek?</a:t>
            </a:r>
          </a:p>
          <a:p>
            <a:pPr>
              <a:lnSpc>
                <a:spcPts val="3500"/>
              </a:lnSpc>
            </a:pPr>
            <a:r>
              <a:rPr lang="nl-NL" sz="1200" dirty="0">
                <a:solidFill>
                  <a:srgbClr val="000000"/>
                </a:solidFill>
                <a:latin typeface="Visby CF Medium" pitchFamily="50" charset="0"/>
                <a:ea typeface="Visby CF 1"/>
                <a:cs typeface="Visby CF 1"/>
                <a:sym typeface="Visby CF 1"/>
              </a:rPr>
              <a:t>Bij deze dia komt er bij elke klik een nieuw tekstblokje bij je poppetje, probeer het maar eens uit!</a:t>
            </a:r>
          </a:p>
        </p:txBody>
      </p:sp>
      <p:sp>
        <p:nvSpPr>
          <p:cNvPr id="4" name="Tijdelijke aanduiding voor dianummer 3">
            <a:extLst>
              <a:ext uri="{FF2B5EF4-FFF2-40B4-BE49-F238E27FC236}">
                <a16:creationId xmlns:a16="http://schemas.microsoft.com/office/drawing/2014/main" id="{ABA1A546-7B5A-123A-D14D-BF1A8E49230A}"/>
              </a:ext>
            </a:extLst>
          </p:cNvPr>
          <p:cNvSpPr>
            <a:spLocks noGrp="1"/>
          </p:cNvSpPr>
          <p:nvPr>
            <p:ph type="sldNum" sz="quarter" idx="5"/>
          </p:nvPr>
        </p:nvSpPr>
        <p:spPr/>
        <p:txBody>
          <a:bodyPr/>
          <a:lstStyle/>
          <a:p>
            <a:fld id="{4E8FDD4F-D516-40A1-9E77-7B65BFBA270F}" type="slidenum">
              <a:rPr lang="nl-NL" smtClean="0"/>
              <a:t>5</a:t>
            </a:fld>
            <a:endParaRPr lang="nl-NL"/>
          </a:p>
        </p:txBody>
      </p:sp>
    </p:spTree>
    <p:extLst>
      <p:ext uri="{BB962C8B-B14F-4D97-AF65-F5344CB8AC3E}">
        <p14:creationId xmlns:p14="http://schemas.microsoft.com/office/powerpoint/2010/main" val="435000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sz="1200" b="1">
                <a:solidFill>
                  <a:srgbClr val="000000"/>
                </a:solidFill>
                <a:latin typeface="Visby CF Medium" pitchFamily="50" charset="0"/>
                <a:ea typeface="Visby CF 1"/>
                <a:cs typeface="Visby CF 1"/>
                <a:sym typeface="Visby CF 1"/>
              </a:rPr>
              <a:t>Ik ga nu een paar belangrijke weetjes laten zien over kanker. </a:t>
            </a:r>
            <a:endParaRPr lang="nl-NL" sz="1200" b="0">
              <a:solidFill>
                <a:srgbClr val="000000"/>
              </a:solidFill>
              <a:latin typeface="Visby CF Medium" pitchFamily="50" charset="0"/>
              <a:ea typeface="Visby CF 1"/>
              <a:cs typeface="Visby CF 1"/>
              <a:sym typeface="Visby CF 1"/>
            </a:endParaRP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6</a:t>
            </a:fld>
            <a:endParaRPr lang="nl-NL"/>
          </a:p>
        </p:txBody>
      </p:sp>
    </p:spTree>
    <p:extLst>
      <p:ext uri="{BB962C8B-B14F-4D97-AF65-F5344CB8AC3E}">
        <p14:creationId xmlns:p14="http://schemas.microsoft.com/office/powerpoint/2010/main" val="2587154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b="1"/>
              <a:t>Vroeger kreeg 1 op de 3 mensen ooit in zijn leven kanker, maar nu is dat 1 op de 2. </a:t>
            </a:r>
          </a:p>
          <a:p>
            <a:pPr>
              <a:lnSpc>
                <a:spcPts val="3500"/>
              </a:lnSpc>
            </a:pPr>
            <a:r>
              <a:rPr lang="nl-NL" b="1"/>
              <a:t>Dat komt vooral omdat mensen steeds ouder worden. </a:t>
            </a:r>
          </a:p>
          <a:p>
            <a:pPr>
              <a:lnSpc>
                <a:spcPts val="3500"/>
              </a:lnSpc>
            </a:pPr>
            <a:r>
              <a:rPr lang="nl-NL" b="1"/>
              <a:t>Kanker komt vaker voor bij oudere mensen: 8 van de 10 mensen die kanker krijgen, zijn 60 jaar of ouder.</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7</a:t>
            </a:fld>
            <a:endParaRPr lang="nl-NL"/>
          </a:p>
        </p:txBody>
      </p:sp>
    </p:spTree>
    <p:extLst>
      <p:ext uri="{BB962C8B-B14F-4D97-AF65-F5344CB8AC3E}">
        <p14:creationId xmlns:p14="http://schemas.microsoft.com/office/powerpoint/2010/main" val="346861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dirty="0">
                <a:solidFill>
                  <a:srgbClr val="000000"/>
                </a:solidFill>
                <a:effectLst/>
                <a:latin typeface="Visby CF Medium" pitchFamily="50" charset="0"/>
                <a:ea typeface="Visby CF 1"/>
                <a:cs typeface="Visby CF 1"/>
              </a:rPr>
              <a:t>Dit kan je vertellen bij deze dia:</a:t>
            </a:r>
            <a:endParaRPr lang="nl-NL" dirty="0">
              <a:effectLst/>
            </a:endParaRPr>
          </a:p>
          <a:p>
            <a:pPr marL="0" algn="l" rtl="0" eaLnBrk="1" latinLnBrk="0" hangingPunct="1">
              <a:lnSpc>
                <a:spcPts val="3500"/>
              </a:lnSpc>
              <a:spcBef>
                <a:spcPts val="0"/>
              </a:spcBef>
              <a:spcAft>
                <a:spcPts val="0"/>
              </a:spcAft>
            </a:pPr>
            <a:r>
              <a:rPr lang="nl-NL" sz="2800" b="1" dirty="0"/>
              <a:t>In 2025 kregen 135.000 mensen te horen dat ze kanker hebben. </a:t>
            </a:r>
          </a:p>
          <a:p>
            <a:pPr marL="0" algn="l" rtl="0" eaLnBrk="1" latinLnBrk="0" hangingPunct="1">
              <a:lnSpc>
                <a:spcPts val="3500"/>
              </a:lnSpc>
              <a:spcBef>
                <a:spcPts val="0"/>
              </a:spcBef>
              <a:spcAft>
                <a:spcPts val="0"/>
              </a:spcAft>
            </a:pPr>
            <a:r>
              <a:rPr lang="nl-NL" sz="2800" b="1" dirty="0"/>
              <a:t>In Nederland leven meer dan 1 miljoen mensen die kanker hebben of hebben gehad.</a:t>
            </a:r>
            <a:endParaRPr lang="nl-NL" b="1" dirty="0"/>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8</a:t>
            </a:fld>
            <a:endParaRPr lang="nl-NL"/>
          </a:p>
        </p:txBody>
      </p:sp>
    </p:spTree>
    <p:extLst>
      <p:ext uri="{BB962C8B-B14F-4D97-AF65-F5344CB8AC3E}">
        <p14:creationId xmlns:p14="http://schemas.microsoft.com/office/powerpoint/2010/main" val="1437602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dirty="0">
                <a:solidFill>
                  <a:srgbClr val="000000"/>
                </a:solidFill>
                <a:effectLst/>
                <a:latin typeface="Visby CF Medium" pitchFamily="50" charset="0"/>
                <a:ea typeface="Visby CF 1"/>
                <a:cs typeface="Visby CF 1"/>
              </a:rPr>
              <a:t>Dit kan je vertellen bij deze dia:</a:t>
            </a:r>
            <a:endParaRPr lang="nl-NL" dirty="0">
              <a:effectLst/>
            </a:endParaRPr>
          </a:p>
          <a:p>
            <a:pPr marL="0" algn="l" rtl="0" eaLnBrk="1" latinLnBrk="0" hangingPunct="1">
              <a:lnSpc>
                <a:spcPts val="3500"/>
              </a:lnSpc>
              <a:spcBef>
                <a:spcPts val="0"/>
              </a:spcBef>
              <a:spcAft>
                <a:spcPts val="0"/>
              </a:spcAft>
            </a:pPr>
            <a:r>
              <a:rPr lang="nl-NL" sz="1800" b="1" kern="1200" dirty="0">
                <a:solidFill>
                  <a:srgbClr val="000000"/>
                </a:solidFill>
                <a:effectLst/>
                <a:latin typeface="Visby CF Medium" pitchFamily="50" charset="0"/>
                <a:ea typeface="Visby CF 1"/>
                <a:cs typeface="Visby CF 1"/>
              </a:rPr>
              <a:t>De meest voorkomende soorten kanker in Nederland zijn:</a:t>
            </a:r>
          </a:p>
          <a:p>
            <a:pPr marL="0" indent="0" algn="l" rtl="0" eaLnBrk="1" latinLnBrk="0" hangingPunct="1">
              <a:lnSpc>
                <a:spcPts val="3500"/>
              </a:lnSpc>
              <a:spcBef>
                <a:spcPts val="0"/>
              </a:spcBef>
              <a:spcAft>
                <a:spcPts val="0"/>
              </a:spcAft>
              <a:buFont typeface="Arial" panose="020B0604020202020204" pitchFamily="34" charset="0"/>
              <a:buNone/>
            </a:pPr>
            <a:r>
              <a:rPr lang="nl-NL" sz="1800" b="1" dirty="0">
                <a:solidFill>
                  <a:schemeClr val="tx1"/>
                </a:solidFill>
              </a:rPr>
              <a:t>&gt;klik&lt; </a:t>
            </a:r>
            <a:r>
              <a:rPr lang="nl-NL" sz="1800" b="1" kern="1200" dirty="0">
                <a:solidFill>
                  <a:srgbClr val="000000"/>
                </a:solidFill>
                <a:effectLst/>
                <a:latin typeface="Visby CF Medium" pitchFamily="50" charset="0"/>
                <a:ea typeface="Visby CF 1"/>
                <a:cs typeface="Visby CF 1"/>
              </a:rPr>
              <a:t>Huidkanker: Dit is de meest voorkomende soort kanker. Het gaat dan meestal om een plekje of knobbeltje op je huid dat er anders uitziet dan de rest van je huid.</a:t>
            </a:r>
          </a:p>
          <a:p>
            <a:pPr marL="0" indent="0" algn="l" rtl="0" eaLnBrk="1" latinLnBrk="0" hangingPunct="1">
              <a:lnSpc>
                <a:spcPts val="3500"/>
              </a:lnSpc>
              <a:spcBef>
                <a:spcPts val="0"/>
              </a:spcBef>
              <a:spcAft>
                <a:spcPts val="0"/>
              </a:spcAft>
              <a:buFont typeface="Arial" panose="020B0604020202020204" pitchFamily="34" charset="0"/>
              <a:buNone/>
            </a:pPr>
            <a:r>
              <a:rPr lang="nl-NL" sz="1800" b="1" kern="1200" dirty="0">
                <a:solidFill>
                  <a:srgbClr val="000000"/>
                </a:solidFill>
                <a:effectLst/>
                <a:latin typeface="Visby CF Medium" pitchFamily="50" charset="0"/>
                <a:ea typeface="Visby CF 1"/>
                <a:cs typeface="Visby CF 1"/>
              </a:rPr>
              <a:t>&gt;klik&lt; Prostaatkanker: Alleen mannen hebben een prostaat, en kunnen deze kanker krijgen. De meeste mannen die dit krijgen zijn ouder dan 55 jaar.</a:t>
            </a:r>
          </a:p>
          <a:p>
            <a:pPr marL="0" indent="0" algn="l" rtl="0" eaLnBrk="1" latinLnBrk="0" hangingPunct="1">
              <a:lnSpc>
                <a:spcPts val="3500"/>
              </a:lnSpc>
              <a:spcBef>
                <a:spcPts val="0"/>
              </a:spcBef>
              <a:spcAft>
                <a:spcPts val="0"/>
              </a:spcAft>
              <a:buFont typeface="Arial" panose="020B0604020202020204" pitchFamily="34" charset="0"/>
              <a:buNone/>
            </a:pPr>
            <a:r>
              <a:rPr lang="nl-NL" sz="1800" b="1" dirty="0">
                <a:solidFill>
                  <a:schemeClr val="tx1"/>
                </a:solidFill>
              </a:rPr>
              <a:t>&gt;klik&lt; </a:t>
            </a:r>
            <a:r>
              <a:rPr lang="nl-NL" sz="1800" b="1" kern="1200" dirty="0">
                <a:solidFill>
                  <a:srgbClr val="000000"/>
                </a:solidFill>
                <a:effectLst/>
                <a:latin typeface="Visby CF Medium" pitchFamily="50" charset="0"/>
                <a:ea typeface="Visby CF 1"/>
                <a:cs typeface="Visby CF 1"/>
              </a:rPr>
              <a:t>Borstkanker komt ook veel voor. Het meest bij vrouwen, maar mannen kunnen het ook krijgen.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9</a:t>
            </a:fld>
            <a:endParaRPr lang="nl-NL"/>
          </a:p>
        </p:txBody>
      </p:sp>
    </p:spTree>
    <p:extLst>
      <p:ext uri="{BB962C8B-B14F-4D97-AF65-F5344CB8AC3E}">
        <p14:creationId xmlns:p14="http://schemas.microsoft.com/office/powerpoint/2010/main" val="3930201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mpilatie 1">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A2199A27-A42F-4809-A797-6CD67E44F1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22282295-3A8E-494E-BB43-DDF6805E4F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141874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Lege pagina zonder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602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Fotopagin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B23971C7-5D68-4947-8D71-07F23A109E6A}"/>
              </a:ext>
            </a:extLst>
          </p:cNvPr>
          <p:cNvSpPr>
            <a:spLocks noGrp="1"/>
          </p:cNvSpPr>
          <p:nvPr>
            <p:ph type="pic" sz="quarter" idx="10"/>
          </p:nvPr>
        </p:nvSpPr>
        <p:spPr>
          <a:xfrm>
            <a:off x="0" y="0"/>
            <a:ext cx="12192000" cy="6858000"/>
          </a:xfrm>
        </p:spPr>
        <p:txBody>
          <a:bodyPr/>
          <a:lstStyle/>
          <a:p>
            <a:r>
              <a:rPr lang="nl-NL"/>
              <a:t>Klik op het pictogram als u een afbeelding wilt toevoegen</a:t>
            </a:r>
          </a:p>
        </p:txBody>
      </p:sp>
    </p:spTree>
    <p:extLst>
      <p:ext uri="{BB962C8B-B14F-4D97-AF65-F5344CB8AC3E}">
        <p14:creationId xmlns:p14="http://schemas.microsoft.com/office/powerpoint/2010/main" val="1138542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Videopagina">
    <p:spTree>
      <p:nvGrpSpPr>
        <p:cNvPr id="1" name=""/>
        <p:cNvGrpSpPr/>
        <p:nvPr/>
      </p:nvGrpSpPr>
      <p:grpSpPr>
        <a:xfrm>
          <a:off x="0" y="0"/>
          <a:ext cx="0" cy="0"/>
          <a:chOff x="0" y="0"/>
          <a:chExt cx="0" cy="0"/>
        </a:xfrm>
      </p:grpSpPr>
      <p:sp>
        <p:nvSpPr>
          <p:cNvPr id="4" name="Tijdelijke aanduiding voor media 3">
            <a:extLst>
              <a:ext uri="{FF2B5EF4-FFF2-40B4-BE49-F238E27FC236}">
                <a16:creationId xmlns:a16="http://schemas.microsoft.com/office/drawing/2014/main" id="{734561F7-04D1-462D-9BF6-4A09C6FA8EDA}"/>
              </a:ext>
            </a:extLst>
          </p:cNvPr>
          <p:cNvSpPr>
            <a:spLocks noGrp="1"/>
          </p:cNvSpPr>
          <p:nvPr>
            <p:ph type="media" sz="quarter" idx="10"/>
          </p:nvPr>
        </p:nvSpPr>
        <p:spPr>
          <a:xfrm>
            <a:off x="0" y="0"/>
            <a:ext cx="12192000" cy="6858000"/>
          </a:xfrm>
        </p:spPr>
        <p:txBody>
          <a:bodyPr/>
          <a:lstStyle/>
          <a:p>
            <a:r>
              <a:rPr lang="nl-NL"/>
              <a:t>Klik op het pictogram als u media wilt toevoegen</a:t>
            </a:r>
          </a:p>
        </p:txBody>
      </p:sp>
    </p:spTree>
    <p:extLst>
      <p:ext uri="{BB962C8B-B14F-4D97-AF65-F5344CB8AC3E}">
        <p14:creationId xmlns:p14="http://schemas.microsoft.com/office/powerpoint/2010/main" val="2592163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wf uitstraling 1">
    <p:spTree>
      <p:nvGrpSpPr>
        <p:cNvPr id="1" name=""/>
        <p:cNvGrpSpPr/>
        <p:nvPr/>
      </p:nvGrpSpPr>
      <p:grpSpPr>
        <a:xfrm>
          <a:off x="0" y="0"/>
          <a:ext cx="0" cy="0"/>
          <a:chOff x="0" y="0"/>
          <a:chExt cx="0" cy="0"/>
        </a:xfrm>
      </p:grpSpPr>
      <p:pic>
        <p:nvPicPr>
          <p:cNvPr id="7" name="Afbeelding 6" descr="Afbeelding met buiten, persoon, person, kleding&#10;&#10;Automatisch gegenereerde beschrijving">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alpha val="6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pic>
        <p:nvPicPr>
          <p:cNvPr id="11" name="Afbeelding 10" descr="Afbeelding met buiten, persoon, person, kleding&#10;&#10;Automatisch gegenereerde beschrijving">
            <a:extLst>
              <a:ext uri="{FF2B5EF4-FFF2-40B4-BE49-F238E27FC236}">
                <a16:creationId xmlns:a16="http://schemas.microsoft.com/office/drawing/2014/main" id="{1909626F-EB84-41AE-A44E-8925E038EF7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2" name="Graphic 14">
            <a:extLst>
              <a:ext uri="{FF2B5EF4-FFF2-40B4-BE49-F238E27FC236}">
                <a16:creationId xmlns:a16="http://schemas.microsoft.com/office/drawing/2014/main" id="{AE3A2347-2D5C-42F8-9E3A-D2BD6236C420}"/>
              </a:ext>
            </a:extLst>
          </p:cNvPr>
          <p:cNvGrpSpPr/>
          <p:nvPr/>
        </p:nvGrpSpPr>
        <p:grpSpPr>
          <a:xfrm>
            <a:off x="9963150" y="0"/>
            <a:ext cx="2228469" cy="6858000"/>
            <a:chOff x="9963150" y="0"/>
            <a:chExt cx="2228469" cy="6858000"/>
          </a:xfrm>
          <a:solidFill>
            <a:schemeClr val="bg1">
              <a:alpha val="60000"/>
            </a:schemeClr>
          </a:solidFill>
        </p:grpSpPr>
        <p:sp>
          <p:nvSpPr>
            <p:cNvPr id="13" name="Vrije vorm: vorm 12">
              <a:extLst>
                <a:ext uri="{FF2B5EF4-FFF2-40B4-BE49-F238E27FC236}">
                  <a16:creationId xmlns:a16="http://schemas.microsoft.com/office/drawing/2014/main" id="{1A62020A-5059-4042-BEB6-5739B6B2E636}"/>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19BC9F48-D3CF-422A-AADF-E88878FE42B7}"/>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23" name="Groep 22">
            <a:extLst>
              <a:ext uri="{FF2B5EF4-FFF2-40B4-BE49-F238E27FC236}">
                <a16:creationId xmlns:a16="http://schemas.microsoft.com/office/drawing/2014/main" id="{33E19B96-EA6E-4458-83F0-43AC8C22402E}"/>
              </a:ext>
            </a:extLst>
          </p:cNvPr>
          <p:cNvGrpSpPr/>
          <p:nvPr/>
        </p:nvGrpSpPr>
        <p:grpSpPr>
          <a:xfrm>
            <a:off x="10463784" y="235398"/>
            <a:ext cx="1410080" cy="381059"/>
            <a:chOff x="10463784" y="235398"/>
            <a:chExt cx="1410080" cy="381059"/>
          </a:xfrm>
        </p:grpSpPr>
        <p:sp>
          <p:nvSpPr>
            <p:cNvPr id="24" name="Vrije vorm: vorm 23">
              <a:extLst>
                <a:ext uri="{FF2B5EF4-FFF2-40B4-BE49-F238E27FC236}">
                  <a16:creationId xmlns:a16="http://schemas.microsoft.com/office/drawing/2014/main" id="{FB08B1C9-677C-4B82-89C1-C57AF031DDD7}"/>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705D6849-D79F-49C1-9144-EBC13486753F}"/>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69CEC29C-6495-40BE-8418-9700CCA69F0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2FC54054-791D-40D4-B59A-2A6B716118B5}"/>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919936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WF uitstraling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accent1">
              <a:alpha val="4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pic>
        <p:nvPicPr>
          <p:cNvPr id="11" name="Afbeelding 10">
            <a:extLst>
              <a:ext uri="{FF2B5EF4-FFF2-40B4-BE49-F238E27FC236}">
                <a16:creationId xmlns:a16="http://schemas.microsoft.com/office/drawing/2014/main" id="{17E034D7-27CB-4853-9A1E-65A6972DC7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44" name="Graphic 2">
            <a:extLst>
              <a:ext uri="{FF2B5EF4-FFF2-40B4-BE49-F238E27FC236}">
                <a16:creationId xmlns:a16="http://schemas.microsoft.com/office/drawing/2014/main" id="{E0BB925B-7C11-4FFE-A4A3-2B16C6FFC0C8}"/>
              </a:ext>
            </a:extLst>
          </p:cNvPr>
          <p:cNvGrpSpPr/>
          <p:nvPr/>
        </p:nvGrpSpPr>
        <p:grpSpPr>
          <a:xfrm>
            <a:off x="9963150" y="0"/>
            <a:ext cx="2228850" cy="6858000"/>
            <a:chOff x="9963150" y="0"/>
            <a:chExt cx="2228850" cy="6858000"/>
          </a:xfrm>
        </p:grpSpPr>
        <p:grpSp>
          <p:nvGrpSpPr>
            <p:cNvPr id="45" name="Graphic 2">
              <a:extLst>
                <a:ext uri="{FF2B5EF4-FFF2-40B4-BE49-F238E27FC236}">
                  <a16:creationId xmlns:a16="http://schemas.microsoft.com/office/drawing/2014/main" id="{D5410442-61F0-4960-AF03-F53652039FF9}"/>
                </a:ext>
              </a:extLst>
            </p:cNvPr>
            <p:cNvGrpSpPr/>
            <p:nvPr/>
          </p:nvGrpSpPr>
          <p:grpSpPr>
            <a:xfrm>
              <a:off x="9963150" y="0"/>
              <a:ext cx="2228469" cy="6858000"/>
              <a:chOff x="9963150" y="0"/>
              <a:chExt cx="2228469" cy="6858000"/>
            </a:xfrm>
          </p:grpSpPr>
          <p:sp>
            <p:nvSpPr>
              <p:cNvPr id="52" name="Vrije vorm: vorm 51">
                <a:extLst>
                  <a:ext uri="{FF2B5EF4-FFF2-40B4-BE49-F238E27FC236}">
                    <a16:creationId xmlns:a16="http://schemas.microsoft.com/office/drawing/2014/main" id="{C7A57B99-E85C-473D-A66C-D40C057ED633}"/>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53" name="Vrije vorm: vorm 52">
                <a:extLst>
                  <a:ext uri="{FF2B5EF4-FFF2-40B4-BE49-F238E27FC236}">
                    <a16:creationId xmlns:a16="http://schemas.microsoft.com/office/drawing/2014/main" id="{D97F980F-8744-4702-B253-CA7066868BAA}"/>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46" name="Graphic 2">
              <a:extLst>
                <a:ext uri="{FF2B5EF4-FFF2-40B4-BE49-F238E27FC236}">
                  <a16:creationId xmlns:a16="http://schemas.microsoft.com/office/drawing/2014/main" id="{481C4A1B-04E2-4F66-BD7F-AEDA7A974932}"/>
                </a:ext>
              </a:extLst>
            </p:cNvPr>
            <p:cNvGrpSpPr/>
            <p:nvPr/>
          </p:nvGrpSpPr>
          <p:grpSpPr>
            <a:xfrm>
              <a:off x="10463784" y="6058983"/>
              <a:ext cx="1410080" cy="381059"/>
              <a:chOff x="10463784" y="6058983"/>
              <a:chExt cx="1410080" cy="381059"/>
            </a:xfrm>
            <a:solidFill>
              <a:srgbClr val="FFFFFF"/>
            </a:solidFill>
          </p:grpSpPr>
          <p:sp>
            <p:nvSpPr>
              <p:cNvPr id="47" name="Vrije vorm: vorm 46">
                <a:extLst>
                  <a:ext uri="{FF2B5EF4-FFF2-40B4-BE49-F238E27FC236}">
                    <a16:creationId xmlns:a16="http://schemas.microsoft.com/office/drawing/2014/main" id="{B2ADBDC3-640C-48DA-85F2-3E67F22923BD}"/>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48" name="Graphic 2">
                <a:extLst>
                  <a:ext uri="{FF2B5EF4-FFF2-40B4-BE49-F238E27FC236}">
                    <a16:creationId xmlns:a16="http://schemas.microsoft.com/office/drawing/2014/main" id="{3124B72A-0D4D-4D2F-B52F-0511498D6A07}"/>
                  </a:ext>
                </a:extLst>
              </p:cNvPr>
              <p:cNvGrpSpPr/>
              <p:nvPr/>
            </p:nvGrpSpPr>
            <p:grpSpPr>
              <a:xfrm>
                <a:off x="10956417" y="6110096"/>
                <a:ext cx="917447" cy="291846"/>
                <a:chOff x="10956417" y="6110096"/>
                <a:chExt cx="917447" cy="291846"/>
              </a:xfrm>
              <a:solidFill>
                <a:srgbClr val="FFFFFF"/>
              </a:solidFill>
            </p:grpSpPr>
            <p:sp>
              <p:nvSpPr>
                <p:cNvPr id="49" name="Vrije vorm: vorm 48">
                  <a:extLst>
                    <a:ext uri="{FF2B5EF4-FFF2-40B4-BE49-F238E27FC236}">
                      <a16:creationId xmlns:a16="http://schemas.microsoft.com/office/drawing/2014/main" id="{649556CA-3EC0-4D2A-88F9-BC877F2EECC6}"/>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50" name="Vrije vorm: vorm 49">
                  <a:extLst>
                    <a:ext uri="{FF2B5EF4-FFF2-40B4-BE49-F238E27FC236}">
                      <a16:creationId xmlns:a16="http://schemas.microsoft.com/office/drawing/2014/main" id="{AEE62788-C564-4554-9926-18BCA3B5B6F7}"/>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234F1F2-405C-46A3-8C84-D4A07D4B6718}"/>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76379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WF uitstraling 3">
    <p:spTree>
      <p:nvGrpSpPr>
        <p:cNvPr id="1" name=""/>
        <p:cNvGrpSpPr/>
        <p:nvPr/>
      </p:nvGrpSpPr>
      <p:grpSpPr>
        <a:xfrm>
          <a:off x="0" y="0"/>
          <a:ext cx="0" cy="0"/>
          <a:chOff x="0" y="0"/>
          <a:chExt cx="0" cy="0"/>
        </a:xfrm>
      </p:grpSpPr>
      <p:pic>
        <p:nvPicPr>
          <p:cNvPr id="23" name="Afbeelding 22" descr="Afbeelding met binnen, persoon&#10;&#10;Automatisch gegenereerde beschrijving">
            <a:extLst>
              <a:ext uri="{FF2B5EF4-FFF2-40B4-BE49-F238E27FC236}">
                <a16:creationId xmlns:a16="http://schemas.microsoft.com/office/drawing/2014/main" id="{692E35CE-7019-4EC7-8179-6475E12601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208358" cy="6858000"/>
          </a:xfrm>
          <a:prstGeom prst="rect">
            <a:avLst/>
          </a:prstGeom>
        </p:spPr>
      </p:pic>
      <p:sp>
        <p:nvSpPr>
          <p:cNvPr id="24" name="Rechthoek 23">
            <a:extLst>
              <a:ext uri="{FF2B5EF4-FFF2-40B4-BE49-F238E27FC236}">
                <a16:creationId xmlns:a16="http://schemas.microsoft.com/office/drawing/2014/main" id="{2C03463F-206B-48AB-B47D-10C7DE8DDCB5}"/>
              </a:ext>
            </a:extLst>
          </p:cNvPr>
          <p:cNvSpPr/>
          <p:nvPr/>
        </p:nvSpPr>
        <p:spPr>
          <a:xfrm>
            <a:off x="0" y="3695700"/>
            <a:ext cx="12192000" cy="3162300"/>
          </a:xfrm>
          <a:prstGeom prst="rect">
            <a:avLst/>
          </a:prstGeom>
          <a:gradFill>
            <a:gsLst>
              <a:gs pos="0">
                <a:schemeClr val="bg2">
                  <a:alpha val="0"/>
                </a:schemeClr>
              </a:gs>
              <a:gs pos="52000">
                <a:schemeClr val="bg2">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5" name="Graphic 24">
            <a:extLst>
              <a:ext uri="{FF2B5EF4-FFF2-40B4-BE49-F238E27FC236}">
                <a16:creationId xmlns:a16="http://schemas.microsoft.com/office/drawing/2014/main" id="{112215E2-31A1-4FA1-A738-A88B2E76BB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837274" y="4437542"/>
            <a:ext cx="3560322" cy="1437317"/>
          </a:xfrm>
          <a:prstGeom prst="rect">
            <a:avLst/>
          </a:prstGeom>
        </p:spPr>
      </p:pic>
      <p:grpSp>
        <p:nvGrpSpPr>
          <p:cNvPr id="26" name="Graphic 14">
            <a:extLst>
              <a:ext uri="{FF2B5EF4-FFF2-40B4-BE49-F238E27FC236}">
                <a16:creationId xmlns:a16="http://schemas.microsoft.com/office/drawing/2014/main" id="{BBCABA06-8ED7-4A4A-BFC5-99695D8DE807}"/>
              </a:ext>
            </a:extLst>
          </p:cNvPr>
          <p:cNvGrpSpPr/>
          <p:nvPr/>
        </p:nvGrpSpPr>
        <p:grpSpPr>
          <a:xfrm>
            <a:off x="9982606" y="0"/>
            <a:ext cx="2228469" cy="6858000"/>
            <a:chOff x="9963150" y="0"/>
            <a:chExt cx="2228469" cy="6858000"/>
          </a:xfrm>
          <a:solidFill>
            <a:schemeClr val="bg1">
              <a:alpha val="26000"/>
            </a:schemeClr>
          </a:solidFill>
        </p:grpSpPr>
        <p:sp>
          <p:nvSpPr>
            <p:cNvPr id="27" name="Vrije vorm: vorm 26">
              <a:extLst>
                <a:ext uri="{FF2B5EF4-FFF2-40B4-BE49-F238E27FC236}">
                  <a16:creationId xmlns:a16="http://schemas.microsoft.com/office/drawing/2014/main" id="{C4B553E9-9CFF-4551-83D8-326C3A8BB657}"/>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28" name="Vrije vorm: vorm 27">
              <a:extLst>
                <a:ext uri="{FF2B5EF4-FFF2-40B4-BE49-F238E27FC236}">
                  <a16:creationId xmlns:a16="http://schemas.microsoft.com/office/drawing/2014/main" id="{454280AD-6C07-4CAA-B127-1BB9DE42D85E}"/>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212368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210000"/>
            <a:ext cx="5355560" cy="648000"/>
            <a:chOff x="5102693" y="2667001"/>
            <a:chExt cx="5355560"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5" name="Groep 14">
            <a:extLst>
              <a:ext uri="{FF2B5EF4-FFF2-40B4-BE49-F238E27FC236}">
                <a16:creationId xmlns:a16="http://schemas.microsoft.com/office/drawing/2014/main" id="{9C9059BF-014E-03B7-889D-8A4FC8B87546}"/>
              </a:ext>
            </a:extLst>
          </p:cNvPr>
          <p:cNvGrpSpPr/>
          <p:nvPr/>
        </p:nvGrpSpPr>
        <p:grpSpPr>
          <a:xfrm>
            <a:off x="5390960" y="6346241"/>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FEC29D50-BFF6-D974-3C53-C5BF0BAED29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73DE383F-215F-6CC4-38AE-9A052122C84B}"/>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78462DBE-105F-AB8C-4DE5-3AEA5E242A6E}"/>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9F34301E-9874-7489-D43F-77E48D0A20F0}"/>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1243225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514800"/>
            <a:ext cx="12192000" cy="3432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514800"/>
            <a:ext cx="5355560" cy="352964"/>
            <a:chOff x="5102693" y="2667001"/>
            <a:chExt cx="9832174"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8" y="2667001"/>
              <a:ext cx="9621609"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spTree>
    <p:extLst>
      <p:ext uri="{BB962C8B-B14F-4D97-AF65-F5344CB8AC3E}">
        <p14:creationId xmlns:p14="http://schemas.microsoft.com/office/powerpoint/2010/main" val="2635642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792" indent="0" algn="ctr">
              <a:buNone/>
              <a:defRPr>
                <a:solidFill>
                  <a:schemeClr val="tx1">
                    <a:tint val="75000"/>
                  </a:schemeClr>
                </a:solidFill>
              </a:defRPr>
            </a:lvl2pPr>
            <a:lvl3pPr marL="609585" indent="0" algn="ctr">
              <a:buNone/>
              <a:defRPr>
                <a:solidFill>
                  <a:schemeClr val="tx1">
                    <a:tint val="75000"/>
                  </a:schemeClr>
                </a:solidFill>
              </a:defRPr>
            </a:lvl3pPr>
            <a:lvl4pPr marL="914377" indent="0" algn="ctr">
              <a:buNone/>
              <a:defRPr>
                <a:solidFill>
                  <a:schemeClr val="tx1">
                    <a:tint val="75000"/>
                  </a:schemeClr>
                </a:solidFill>
              </a:defRPr>
            </a:lvl4pPr>
            <a:lvl5pPr marL="1219170" indent="0" algn="ctr">
              <a:buNone/>
              <a:defRPr>
                <a:solidFill>
                  <a:schemeClr val="tx1">
                    <a:tint val="75000"/>
                  </a:schemeClr>
                </a:solidFill>
              </a:defRPr>
            </a:lvl5pPr>
            <a:lvl6pPr marL="1523962" indent="0" algn="ctr">
              <a:buNone/>
              <a:defRPr>
                <a:solidFill>
                  <a:schemeClr val="tx1">
                    <a:tint val="75000"/>
                  </a:schemeClr>
                </a:solidFill>
              </a:defRPr>
            </a:lvl6pPr>
            <a:lvl7pPr marL="1828754" indent="0" algn="ctr">
              <a:buNone/>
              <a:defRPr>
                <a:solidFill>
                  <a:schemeClr val="tx1">
                    <a:tint val="75000"/>
                  </a:schemeClr>
                </a:solidFill>
              </a:defRPr>
            </a:lvl7pPr>
            <a:lvl8pPr marL="2133547" indent="0" algn="ctr">
              <a:buNone/>
              <a:defRPr>
                <a:solidFill>
                  <a:schemeClr val="tx1">
                    <a:tint val="75000"/>
                  </a:schemeClr>
                </a:solidFill>
              </a:defRPr>
            </a:lvl8pPr>
            <a:lvl9pPr marL="243833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70"/>
            <a:ext cx="1422400" cy="243417"/>
          </a:xfrm>
          <a:prstGeom prst="rect">
            <a:avLst/>
          </a:prstGeom>
        </p:spPr>
        <p:txBody>
          <a:bodyPr/>
          <a:lstStyle/>
          <a:p>
            <a:fld id="{1D8BD707-D9CF-40AE-B4C6-C98DA3205C09}" type="datetimeFigureOut">
              <a:rPr lang="en-US" smtClean="0"/>
              <a:pPr/>
              <a:t>7/3/26</a:t>
            </a:fld>
            <a:endParaRPr lang="en-US"/>
          </a:p>
        </p:txBody>
      </p:sp>
      <p:sp>
        <p:nvSpPr>
          <p:cNvPr id="5" name="Footer Placeholder 4"/>
          <p:cNvSpPr>
            <a:spLocks noGrp="1"/>
          </p:cNvSpPr>
          <p:nvPr>
            <p:ph type="ftr" sz="quarter" idx="11"/>
          </p:nvPr>
        </p:nvSpPr>
        <p:spPr>
          <a:xfrm>
            <a:off x="2082800" y="4237570"/>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70"/>
            <a:ext cx="1422400" cy="243417"/>
          </a:xfrm>
          <a:prstGeom prst="rect">
            <a:avLst/>
          </a:prstGeom>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mpilatie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63BFA5DA-0806-4415-8AC7-F560A04920B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81E52FC0-8F0D-42D0-86C3-F9EACCD6C65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2935631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mpilatie 3">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A2AEF8D-DC7B-4950-8F9B-F1F2D74737F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1" y="0"/>
            <a:ext cx="12190519" cy="6857999"/>
          </a:xfrm>
          <a:prstGeom prst="rect">
            <a:avLst/>
          </a:prstGeom>
        </p:spPr>
      </p:pic>
      <p:pic>
        <p:nvPicPr>
          <p:cNvPr id="4" name="Afbeelding 3">
            <a:extLst>
              <a:ext uri="{FF2B5EF4-FFF2-40B4-BE49-F238E27FC236}">
                <a16:creationId xmlns:a16="http://schemas.microsoft.com/office/drawing/2014/main" id="{60D90BB6-7FCF-4203-B89E-44F45B54F4F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2" y="0"/>
            <a:ext cx="12189036" cy="6857999"/>
          </a:xfrm>
          <a:prstGeom prst="rect">
            <a:avLst/>
          </a:prstGeom>
        </p:spPr>
      </p:pic>
    </p:spTree>
    <p:extLst>
      <p:ext uri="{BB962C8B-B14F-4D97-AF65-F5344CB8AC3E}">
        <p14:creationId xmlns:p14="http://schemas.microsoft.com/office/powerpoint/2010/main" val="1842925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elblad">
    <p:bg>
      <p:bgPr>
        <a:solidFill>
          <a:schemeClr val="tx1"/>
        </a:solidFill>
        <a:effectLst/>
      </p:bgPr>
    </p:bg>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0080E4"/>
            </a:solidFill>
            <a:ln w="3810" cap="flat">
              <a:noFill/>
              <a:prstDash val="solid"/>
              <a:miter/>
            </a:ln>
          </p:spPr>
          <p:txBody>
            <a:bodyPr rtlCol="0" anchor="ctr"/>
            <a:lstStyle/>
            <a:p>
              <a:endParaRPr lang="nl-NL"/>
            </a:p>
          </p:txBody>
        </p:sp>
      </p:grpSp>
      <p:sp>
        <p:nvSpPr>
          <p:cNvPr id="3" name="Tijdelijke aanduiding voor tekst 2">
            <a:extLst>
              <a:ext uri="{FF2B5EF4-FFF2-40B4-BE49-F238E27FC236}">
                <a16:creationId xmlns:a16="http://schemas.microsoft.com/office/drawing/2014/main" id="{AC2E2362-952E-4ACA-8955-3DDF400A403B}"/>
              </a:ext>
            </a:extLst>
          </p:cNvPr>
          <p:cNvSpPr>
            <a:spLocks noGrp="1"/>
          </p:cNvSpPr>
          <p:nvPr>
            <p:ph type="body" sz="quarter" idx="15" hasCustomPrompt="1"/>
          </p:nvPr>
        </p:nvSpPr>
        <p:spPr>
          <a:xfrm>
            <a:off x="743649" y="3429000"/>
            <a:ext cx="8990553" cy="746222"/>
          </a:xfrm>
        </p:spPr>
        <p:txBody>
          <a:bodyPr>
            <a:noAutofit/>
          </a:bodyPr>
          <a:lstStyle>
            <a:lvl1pPr marL="0" indent="0">
              <a:lnSpc>
                <a:spcPct val="100000"/>
              </a:lnSpc>
              <a:buNone/>
              <a:defRPr sz="4000" b="1">
                <a:solidFill>
                  <a:schemeClr val="bg1"/>
                </a:solidFill>
              </a:defRPr>
            </a:lvl1pPr>
            <a:lvl2pPr>
              <a:defRPr sz="4000" b="1">
                <a:solidFill>
                  <a:schemeClr val="bg1"/>
                </a:solidFill>
              </a:defRPr>
            </a:lvl2pPr>
            <a:lvl3pPr>
              <a:defRPr sz="4000" b="1">
                <a:solidFill>
                  <a:schemeClr val="bg1"/>
                </a:solidFill>
              </a:defRPr>
            </a:lvl3pPr>
            <a:lvl4pPr>
              <a:defRPr sz="4000" b="1">
                <a:solidFill>
                  <a:schemeClr val="bg1"/>
                </a:solidFill>
              </a:defRPr>
            </a:lvl4pPr>
            <a:lvl5pPr>
              <a:defRPr sz="4000" b="1">
                <a:solidFill>
                  <a:schemeClr val="bg1"/>
                </a:solidFill>
              </a:defRPr>
            </a:lvl5pPr>
          </a:lstStyle>
          <a:p>
            <a:pPr lvl="0"/>
            <a:r>
              <a:rPr lang="da-DK"/>
              <a:t>Lorem ipsum dolor sit amet</a:t>
            </a:r>
          </a:p>
        </p:txBody>
      </p:sp>
      <p:sp>
        <p:nvSpPr>
          <p:cNvPr id="5" name="Tijdelijke aanduiding voor tekst 4">
            <a:extLst>
              <a:ext uri="{FF2B5EF4-FFF2-40B4-BE49-F238E27FC236}">
                <a16:creationId xmlns:a16="http://schemas.microsoft.com/office/drawing/2014/main" id="{8A2B1E54-D32F-40C7-B148-BC6BA32A8C4E}"/>
              </a:ext>
            </a:extLst>
          </p:cNvPr>
          <p:cNvSpPr>
            <a:spLocks noGrp="1"/>
          </p:cNvSpPr>
          <p:nvPr>
            <p:ph type="body" sz="quarter" idx="16"/>
          </p:nvPr>
        </p:nvSpPr>
        <p:spPr>
          <a:xfrm>
            <a:off x="743650" y="4338734"/>
            <a:ext cx="8990552" cy="1931435"/>
          </a:xfrm>
        </p:spPr>
        <p:txBody>
          <a:bodyPr>
            <a:noAutofit/>
          </a:bodyPr>
          <a:lstStyle>
            <a:lvl1pPr marL="0" indent="0">
              <a:lnSpc>
                <a:spcPct val="100000"/>
              </a:lnSpc>
              <a:buNone/>
              <a:defRPr sz="2400" b="1">
                <a:solidFill>
                  <a:schemeClr val="bg1"/>
                </a:solidFill>
              </a:defRPr>
            </a:lvl1pPr>
            <a:lvl2pPr>
              <a:defRPr sz="2400" b="1">
                <a:solidFill>
                  <a:schemeClr val="bg1"/>
                </a:solidFill>
              </a:defRPr>
            </a:lvl2pPr>
            <a:lvl3pPr>
              <a:defRPr sz="2400" b="1">
                <a:solidFill>
                  <a:schemeClr val="bg1"/>
                </a:solidFill>
              </a:defRPr>
            </a:lvl3pPr>
            <a:lvl4pPr>
              <a:defRPr sz="2400" b="1">
                <a:solidFill>
                  <a:schemeClr val="bg1"/>
                </a:solidFill>
              </a:defRPr>
            </a:lvl4pPr>
            <a:lvl5pPr>
              <a:defRPr sz="2400" b="1">
                <a:solidFill>
                  <a:schemeClr val="bg1"/>
                </a:solidFill>
              </a:defRPr>
            </a:lvl5pPr>
          </a:lstStyle>
          <a:p>
            <a:pPr lvl="0"/>
            <a:r>
              <a:rPr lang="nl-NL"/>
              <a:t>Klikken om de tekststijl van het model te bewerken</a:t>
            </a:r>
          </a:p>
        </p:txBody>
      </p:sp>
      <p:pic>
        <p:nvPicPr>
          <p:cNvPr id="6" name="Graphic 5">
            <a:extLst>
              <a:ext uri="{FF2B5EF4-FFF2-40B4-BE49-F238E27FC236}">
                <a16:creationId xmlns:a16="http://schemas.microsoft.com/office/drawing/2014/main" id="{C31C91EC-AB40-4A35-BB3D-D7659B14748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75691" y="662470"/>
            <a:ext cx="3371154" cy="914010"/>
          </a:xfrm>
          <a:prstGeom prst="rect">
            <a:avLst/>
          </a:prstGeom>
        </p:spPr>
      </p:pic>
      <p:pic>
        <p:nvPicPr>
          <p:cNvPr id="8" name="Graphic 7">
            <a:extLst>
              <a:ext uri="{FF2B5EF4-FFF2-40B4-BE49-F238E27FC236}">
                <a16:creationId xmlns:a16="http://schemas.microsoft.com/office/drawing/2014/main" id="{C2ACA3DC-523E-49DE-8158-F8E3EBF174E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75691" y="662470"/>
            <a:ext cx="3371154" cy="914010"/>
          </a:xfrm>
          <a:prstGeom prst="rect">
            <a:avLst/>
          </a:prstGeom>
        </p:spPr>
      </p:pic>
    </p:spTree>
    <p:extLst>
      <p:ext uri="{BB962C8B-B14F-4D97-AF65-F5344CB8AC3E}">
        <p14:creationId xmlns:p14="http://schemas.microsoft.com/office/powerpoint/2010/main" val="342487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ekstpagina 1">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6" name="Tijdelijke aanduiding voor tekst 35">
            <a:extLst>
              <a:ext uri="{FF2B5EF4-FFF2-40B4-BE49-F238E27FC236}">
                <a16:creationId xmlns:a16="http://schemas.microsoft.com/office/drawing/2014/main" id="{DA2FE1F7-FAB9-441D-B9C1-FC714BE434C2}"/>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40" name="Tijdelijke aanduiding voor tekst 39">
            <a:extLst>
              <a:ext uri="{FF2B5EF4-FFF2-40B4-BE49-F238E27FC236}">
                <a16:creationId xmlns:a16="http://schemas.microsoft.com/office/drawing/2014/main" id="{1FB9855C-2428-485E-9E39-BBEB60ACF4C2}"/>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9" name="Graphic 2">
            <a:extLst>
              <a:ext uri="{FF2B5EF4-FFF2-40B4-BE49-F238E27FC236}">
                <a16:creationId xmlns:a16="http://schemas.microsoft.com/office/drawing/2014/main" id="{CE6E5921-773D-414D-ADB4-6B62E2E34680}"/>
              </a:ext>
            </a:extLst>
          </p:cNvPr>
          <p:cNvGrpSpPr/>
          <p:nvPr/>
        </p:nvGrpSpPr>
        <p:grpSpPr>
          <a:xfrm>
            <a:off x="9963150" y="0"/>
            <a:ext cx="2228850" cy="6858000"/>
            <a:chOff x="9963150" y="0"/>
            <a:chExt cx="2228850" cy="6858000"/>
          </a:xfrm>
        </p:grpSpPr>
        <p:grpSp>
          <p:nvGrpSpPr>
            <p:cNvPr id="10" name="Graphic 2">
              <a:extLst>
                <a:ext uri="{FF2B5EF4-FFF2-40B4-BE49-F238E27FC236}">
                  <a16:creationId xmlns:a16="http://schemas.microsoft.com/office/drawing/2014/main" id="{160222FB-D100-4C2E-ACF5-3FA3B2C0BB47}"/>
                </a:ext>
              </a:extLst>
            </p:cNvPr>
            <p:cNvGrpSpPr/>
            <p:nvPr/>
          </p:nvGrpSpPr>
          <p:grpSpPr>
            <a:xfrm>
              <a:off x="9963150" y="0"/>
              <a:ext cx="2228469" cy="6858000"/>
              <a:chOff x="9963150" y="0"/>
              <a:chExt cx="2228469" cy="6858000"/>
            </a:xfrm>
          </p:grpSpPr>
          <p:sp>
            <p:nvSpPr>
              <p:cNvPr id="21" name="Vrije vorm: vorm 20">
                <a:extLst>
                  <a:ext uri="{FF2B5EF4-FFF2-40B4-BE49-F238E27FC236}">
                    <a16:creationId xmlns:a16="http://schemas.microsoft.com/office/drawing/2014/main" id="{249C2F0E-C976-42A6-B4A8-B9923303520E}"/>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3EF099A2-0D26-4A04-8F6E-D9FC10BDB4F9}"/>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1" name="Graphic 2">
              <a:extLst>
                <a:ext uri="{FF2B5EF4-FFF2-40B4-BE49-F238E27FC236}">
                  <a16:creationId xmlns:a16="http://schemas.microsoft.com/office/drawing/2014/main" id="{33C43C55-2E15-4024-B620-2D8A335DD64E}"/>
                </a:ext>
              </a:extLst>
            </p:cNvPr>
            <p:cNvGrpSpPr/>
            <p:nvPr/>
          </p:nvGrpSpPr>
          <p:grpSpPr>
            <a:xfrm>
              <a:off x="10463784" y="6058983"/>
              <a:ext cx="1410080" cy="381059"/>
              <a:chOff x="10463784" y="6058983"/>
              <a:chExt cx="1410080" cy="381059"/>
            </a:xfrm>
            <a:solidFill>
              <a:srgbClr val="FFFFFF"/>
            </a:solidFill>
          </p:grpSpPr>
          <p:sp>
            <p:nvSpPr>
              <p:cNvPr id="12" name="Vrije vorm: vorm 11">
                <a:extLst>
                  <a:ext uri="{FF2B5EF4-FFF2-40B4-BE49-F238E27FC236}">
                    <a16:creationId xmlns:a16="http://schemas.microsoft.com/office/drawing/2014/main" id="{4755A866-ABAE-4E8C-8CC9-1337D5707695}"/>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14" name="Graphic 2">
                <a:extLst>
                  <a:ext uri="{FF2B5EF4-FFF2-40B4-BE49-F238E27FC236}">
                    <a16:creationId xmlns:a16="http://schemas.microsoft.com/office/drawing/2014/main" id="{9690C304-DE45-4085-9989-0287E79DB150}"/>
                  </a:ext>
                </a:extLst>
              </p:cNvPr>
              <p:cNvGrpSpPr/>
              <p:nvPr/>
            </p:nvGrpSpPr>
            <p:grpSpPr>
              <a:xfrm>
                <a:off x="10956417" y="6110096"/>
                <a:ext cx="917447" cy="291846"/>
                <a:chOff x="10956417" y="6110096"/>
                <a:chExt cx="917447" cy="291846"/>
              </a:xfrm>
              <a:solidFill>
                <a:srgbClr val="FFFFFF"/>
              </a:solidFill>
            </p:grpSpPr>
            <p:sp>
              <p:nvSpPr>
                <p:cNvPr id="15" name="Vrije vorm: vorm 14">
                  <a:extLst>
                    <a:ext uri="{FF2B5EF4-FFF2-40B4-BE49-F238E27FC236}">
                      <a16:creationId xmlns:a16="http://schemas.microsoft.com/office/drawing/2014/main" id="{844CCC62-1D82-4D9A-9E66-0275AF7D1AE4}"/>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9F736332-DE94-4F69-A7EA-3737ED83C7DB}"/>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A64E3921-9304-4D08-ADF8-EF10D823DCDF}"/>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grpSp>
        <p:nvGrpSpPr>
          <p:cNvPr id="17" name="Graphic 2">
            <a:extLst>
              <a:ext uri="{FF2B5EF4-FFF2-40B4-BE49-F238E27FC236}">
                <a16:creationId xmlns:a16="http://schemas.microsoft.com/office/drawing/2014/main" id="{7B770051-F207-44B6-BE7B-3E8DD943E8AD}"/>
              </a:ext>
            </a:extLst>
          </p:cNvPr>
          <p:cNvGrpSpPr/>
          <p:nvPr/>
        </p:nvGrpSpPr>
        <p:grpSpPr>
          <a:xfrm>
            <a:off x="9963150" y="0"/>
            <a:ext cx="2228850" cy="6858000"/>
            <a:chOff x="9963150" y="0"/>
            <a:chExt cx="2228850" cy="6858000"/>
          </a:xfrm>
        </p:grpSpPr>
        <p:grpSp>
          <p:nvGrpSpPr>
            <p:cNvPr id="18" name="Graphic 2">
              <a:extLst>
                <a:ext uri="{FF2B5EF4-FFF2-40B4-BE49-F238E27FC236}">
                  <a16:creationId xmlns:a16="http://schemas.microsoft.com/office/drawing/2014/main" id="{72E905AE-8855-497D-8E76-37559BA14933}"/>
                </a:ext>
              </a:extLst>
            </p:cNvPr>
            <p:cNvGrpSpPr/>
            <p:nvPr/>
          </p:nvGrpSpPr>
          <p:grpSpPr>
            <a:xfrm>
              <a:off x="9963150" y="0"/>
              <a:ext cx="2228469" cy="6858000"/>
              <a:chOff x="9963150" y="0"/>
              <a:chExt cx="2228469" cy="6858000"/>
            </a:xfrm>
          </p:grpSpPr>
          <p:sp>
            <p:nvSpPr>
              <p:cNvPr id="28" name="Vrije vorm: vorm 27">
                <a:extLst>
                  <a:ext uri="{FF2B5EF4-FFF2-40B4-BE49-F238E27FC236}">
                    <a16:creationId xmlns:a16="http://schemas.microsoft.com/office/drawing/2014/main" id="{75C7C52A-0F54-4C7B-B50D-5C13A85B1DAB}"/>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9" name="Vrije vorm: vorm 28">
                <a:extLst>
                  <a:ext uri="{FF2B5EF4-FFF2-40B4-BE49-F238E27FC236}">
                    <a16:creationId xmlns:a16="http://schemas.microsoft.com/office/drawing/2014/main" id="{F851DBB6-7F41-4B44-8C63-5650F0465EC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9" name="Graphic 2">
              <a:extLst>
                <a:ext uri="{FF2B5EF4-FFF2-40B4-BE49-F238E27FC236}">
                  <a16:creationId xmlns:a16="http://schemas.microsoft.com/office/drawing/2014/main" id="{F81CED45-E0B5-4319-AC4C-830D55DD1E7C}"/>
                </a:ext>
              </a:extLst>
            </p:cNvPr>
            <p:cNvGrpSpPr/>
            <p:nvPr/>
          </p:nvGrpSpPr>
          <p:grpSpPr>
            <a:xfrm>
              <a:off x="10463784" y="6058983"/>
              <a:ext cx="1410080" cy="381059"/>
              <a:chOff x="10463784" y="6058983"/>
              <a:chExt cx="1410080" cy="381059"/>
            </a:xfrm>
            <a:solidFill>
              <a:srgbClr val="FFFFFF"/>
            </a:solidFill>
          </p:grpSpPr>
          <p:sp>
            <p:nvSpPr>
              <p:cNvPr id="23" name="Vrije vorm: vorm 22">
                <a:extLst>
                  <a:ext uri="{FF2B5EF4-FFF2-40B4-BE49-F238E27FC236}">
                    <a16:creationId xmlns:a16="http://schemas.microsoft.com/office/drawing/2014/main" id="{5C2FBE52-6EC9-4FE5-BBF8-6C68E58A74DF}"/>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24" name="Graphic 2">
                <a:extLst>
                  <a:ext uri="{FF2B5EF4-FFF2-40B4-BE49-F238E27FC236}">
                    <a16:creationId xmlns:a16="http://schemas.microsoft.com/office/drawing/2014/main" id="{5ABF1542-3A0A-413C-AECB-FD58808BB385}"/>
                  </a:ext>
                </a:extLst>
              </p:cNvPr>
              <p:cNvGrpSpPr/>
              <p:nvPr/>
            </p:nvGrpSpPr>
            <p:grpSpPr>
              <a:xfrm>
                <a:off x="10956417" y="6110096"/>
                <a:ext cx="917447" cy="291846"/>
                <a:chOff x="10956417" y="6110096"/>
                <a:chExt cx="917447" cy="291846"/>
              </a:xfrm>
              <a:solidFill>
                <a:srgbClr val="FFFFFF"/>
              </a:solidFill>
            </p:grpSpPr>
            <p:sp>
              <p:nvSpPr>
                <p:cNvPr id="25" name="Vrije vorm: vorm 24">
                  <a:extLst>
                    <a:ext uri="{FF2B5EF4-FFF2-40B4-BE49-F238E27FC236}">
                      <a16:creationId xmlns:a16="http://schemas.microsoft.com/office/drawing/2014/main" id="{50F7CEA6-FE53-4986-8EAD-6B4C20CFF091}"/>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EAA223A-EF57-44FA-B960-B1749CC668F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022EE1F5-6CC1-46FB-BF4D-0874765D8FC2}"/>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198727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kstpagina 2">
    <p:spTree>
      <p:nvGrpSpPr>
        <p:cNvPr id="1" name=""/>
        <p:cNvGrpSpPr/>
        <p:nvPr/>
      </p:nvGrpSpPr>
      <p:grpSpPr>
        <a:xfrm>
          <a:off x="0" y="0"/>
          <a:ext cx="0" cy="0"/>
          <a:chOff x="0" y="0"/>
          <a:chExt cx="0" cy="0"/>
        </a:xfrm>
      </p:grpSpPr>
      <p:sp>
        <p:nvSpPr>
          <p:cNvPr id="9" name="Tijdelijke aanduiding voor tekst 12">
            <a:extLst>
              <a:ext uri="{FF2B5EF4-FFF2-40B4-BE49-F238E27FC236}">
                <a16:creationId xmlns:a16="http://schemas.microsoft.com/office/drawing/2014/main" id="{F7C927B0-BB33-4DBA-A080-506C8CFEAC7D}"/>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ACE47669-E36D-4221-95A6-B947A56BE93C}"/>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F04870A0-5921-4712-881B-CC05BB22166A}"/>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03A652ED-98A6-45A5-B727-04AE88EC4750}"/>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sp>
        <p:nvSpPr>
          <p:cNvPr id="11" name="Vrije vorm: vorm 10">
            <a:extLst>
              <a:ext uri="{FF2B5EF4-FFF2-40B4-BE49-F238E27FC236}">
                <a16:creationId xmlns:a16="http://schemas.microsoft.com/office/drawing/2014/main" id="{1FD21587-28CD-4E7B-9727-09416E7A1745}"/>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bg1">
              <a:lumMod val="85000"/>
            </a:schemeClr>
          </a:solidFill>
          <a:ln w="3810" cap="flat">
            <a:noFill/>
            <a:prstDash val="solid"/>
            <a:miter/>
          </a:ln>
        </p:spPr>
        <p:txBody>
          <a:bodyPr rtlCol="0" anchor="ctr"/>
          <a:lstStyle/>
          <a:p>
            <a:endParaRPr lang="nl-NL"/>
          </a:p>
        </p:txBody>
      </p:sp>
    </p:spTree>
    <p:extLst>
      <p:ext uri="{BB962C8B-B14F-4D97-AF65-F5344CB8AC3E}">
        <p14:creationId xmlns:p14="http://schemas.microsoft.com/office/powerpoint/2010/main" val="40602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ekstpagina 3">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9" name="Tijdelijke aanduiding voor tekst 12">
            <a:extLst>
              <a:ext uri="{FF2B5EF4-FFF2-40B4-BE49-F238E27FC236}">
                <a16:creationId xmlns:a16="http://schemas.microsoft.com/office/drawing/2014/main" id="{856AD1B4-1792-47F0-89AF-5F25F6262CFA}"/>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34AAE526-7C65-4DFE-B3A5-3E1B29815595}"/>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1109A990-8070-4684-8A3B-137F4051808C}"/>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B989A29F-C88E-4C24-BA56-833B715D477E}"/>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2" name="Groep 1">
            <a:extLst>
              <a:ext uri="{FF2B5EF4-FFF2-40B4-BE49-F238E27FC236}">
                <a16:creationId xmlns:a16="http://schemas.microsoft.com/office/drawing/2014/main" id="{3C7DA29C-EF42-445A-886A-A901FF5ADE0C}"/>
              </a:ext>
            </a:extLst>
          </p:cNvPr>
          <p:cNvGrpSpPr/>
          <p:nvPr/>
        </p:nvGrpSpPr>
        <p:grpSpPr>
          <a:xfrm>
            <a:off x="10463784" y="6058983"/>
            <a:ext cx="1410080" cy="381059"/>
            <a:chOff x="10463784" y="6058983"/>
            <a:chExt cx="1410080" cy="381059"/>
          </a:xfrm>
        </p:grpSpPr>
        <p:sp>
          <p:nvSpPr>
            <p:cNvPr id="11" name="Vrije vorm: vorm 10">
              <a:extLst>
                <a:ext uri="{FF2B5EF4-FFF2-40B4-BE49-F238E27FC236}">
                  <a16:creationId xmlns:a16="http://schemas.microsoft.com/office/drawing/2014/main" id="{2A8DEC49-82AF-472E-8708-9D8EFB745182}"/>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071DFBE-D667-4129-AA0F-EBE098F06F73}"/>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598B6934-C07F-4D97-9201-30F6BD6761D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0102E9ED-AC6E-49FF-B2A8-751B152B9640}"/>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4407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ekst en beeld">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1"/>
            <a:ext cx="4717813" cy="1305296"/>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endParaRPr lang="en-NL" sz="4000" b="1" dirty="0">
              <a:solidFill>
                <a:srgbClr val="FA0F0E"/>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169621"/>
            <a:ext cx="4717813" cy="4397433"/>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3" name="Tijdelijke aanduiding voor afbeelding 2">
            <a:extLst>
              <a:ext uri="{FF2B5EF4-FFF2-40B4-BE49-F238E27FC236}">
                <a16:creationId xmlns:a16="http://schemas.microsoft.com/office/drawing/2014/main" id="{16733CA8-693D-4003-AECA-DF29E15FB448}"/>
              </a:ext>
            </a:extLst>
          </p:cNvPr>
          <p:cNvSpPr>
            <a:spLocks noGrp="1"/>
          </p:cNvSpPr>
          <p:nvPr>
            <p:ph type="pic" sz="quarter" idx="15"/>
          </p:nvPr>
        </p:nvSpPr>
        <p:spPr>
          <a:xfrm>
            <a:off x="5988287" y="784760"/>
            <a:ext cx="4320000" cy="4320000"/>
          </a:xfrm>
        </p:spPr>
        <p:txBody>
          <a:bodyPr/>
          <a:lstStyle/>
          <a:p>
            <a:r>
              <a:rPr lang="nl-NL"/>
              <a:t>Klik op het pictogram als u een afbeelding wilt toevoegen</a:t>
            </a:r>
          </a:p>
        </p:txBody>
      </p:sp>
    </p:spTree>
    <p:extLst>
      <p:ext uri="{BB962C8B-B14F-4D97-AF65-F5344CB8AC3E}">
        <p14:creationId xmlns:p14="http://schemas.microsoft.com/office/powerpoint/2010/main" val="1722894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ege pagina met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20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2E30558-D327-4715-8917-7DB80AF7794E}"/>
              </a:ext>
            </a:extLst>
          </p:cNvPr>
          <p:cNvSpPr>
            <a:spLocks noGrp="1"/>
          </p:cNvSpPr>
          <p:nvPr>
            <p:ph type="title"/>
          </p:nvPr>
        </p:nvSpPr>
        <p:spPr>
          <a:xfrm>
            <a:off x="838200" y="365125"/>
            <a:ext cx="10515600" cy="769441"/>
          </a:xfrm>
          <a:prstGeom prst="rect">
            <a:avLst/>
          </a:prstGeom>
        </p:spPr>
        <p:txBody>
          <a:bodyPr vert="horz" lIns="91440" tIns="45720" rIns="91440" bIns="45720" rtlCol="0" anchor="t" anchorCtr="0">
            <a:spAutoFit/>
          </a:bodyPr>
          <a:lstStyle/>
          <a:p>
            <a:r>
              <a:rPr lang="nl-NL"/>
              <a:t>Klik om stijl te bewerken</a:t>
            </a:r>
          </a:p>
        </p:txBody>
      </p:sp>
      <p:sp>
        <p:nvSpPr>
          <p:cNvPr id="3" name="Tijdelijke aanduiding voor tekst 2">
            <a:extLst>
              <a:ext uri="{FF2B5EF4-FFF2-40B4-BE49-F238E27FC236}">
                <a16:creationId xmlns:a16="http://schemas.microsoft.com/office/drawing/2014/main" id="{8461E8B1-D686-4C53-BB64-97CA36482BE2}"/>
              </a:ext>
            </a:extLst>
          </p:cNvPr>
          <p:cNvSpPr>
            <a:spLocks noGrp="1"/>
          </p:cNvSpPr>
          <p:nvPr>
            <p:ph type="body" idx="1"/>
          </p:nvPr>
        </p:nvSpPr>
        <p:spPr>
          <a:xfrm>
            <a:off x="838200" y="1825625"/>
            <a:ext cx="10515600" cy="2010807"/>
          </a:xfrm>
          <a:prstGeom prst="rect">
            <a:avLst/>
          </a:prstGeom>
        </p:spPr>
        <p:txBody>
          <a:bodyPr vert="horz" lIns="91440" tIns="45720" rIns="91440" bIns="45720" rtlCol="0">
            <a:sp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9" name="Groep 18">
            <a:extLst>
              <a:ext uri="{FF2B5EF4-FFF2-40B4-BE49-F238E27FC236}">
                <a16:creationId xmlns:a16="http://schemas.microsoft.com/office/drawing/2014/main" id="{1733AEF6-57DC-49BF-93A8-DEBC6075117A}"/>
              </a:ext>
            </a:extLst>
          </p:cNvPr>
          <p:cNvGrpSpPr/>
          <p:nvPr/>
        </p:nvGrpSpPr>
        <p:grpSpPr>
          <a:xfrm>
            <a:off x="10463784" y="235398"/>
            <a:ext cx="1410080" cy="381059"/>
            <a:chOff x="10463784" y="235398"/>
            <a:chExt cx="1410080" cy="381059"/>
          </a:xfrm>
        </p:grpSpPr>
        <p:sp>
          <p:nvSpPr>
            <p:cNvPr id="8" name="Vrije vorm: vorm 7">
              <a:extLst>
                <a:ext uri="{FF2B5EF4-FFF2-40B4-BE49-F238E27FC236}">
                  <a16:creationId xmlns:a16="http://schemas.microsoft.com/office/drawing/2014/main" id="{4625E2B2-9010-4ECD-81A4-83102C75AA6E}"/>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39C30DA5-4965-42D7-88D7-C20E578DB803}"/>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0536FB1B-5504-45C5-9AE1-5954E64B5BE9}"/>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9781183E-B940-40BF-A94F-AFA225BCF452}"/>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grpSp>
        <p:nvGrpSpPr>
          <p:cNvPr id="9" name="Groep 8">
            <a:extLst>
              <a:ext uri="{FF2B5EF4-FFF2-40B4-BE49-F238E27FC236}">
                <a16:creationId xmlns:a16="http://schemas.microsoft.com/office/drawing/2014/main" id="{86324633-D82C-495F-A525-240DE9ECFC27}"/>
              </a:ext>
            </a:extLst>
          </p:cNvPr>
          <p:cNvGrpSpPr/>
          <p:nvPr/>
        </p:nvGrpSpPr>
        <p:grpSpPr>
          <a:xfrm>
            <a:off x="10463784" y="235398"/>
            <a:ext cx="1410080" cy="381059"/>
            <a:chOff x="10463784" y="235398"/>
            <a:chExt cx="1410080" cy="381059"/>
          </a:xfrm>
        </p:grpSpPr>
        <p:sp>
          <p:nvSpPr>
            <p:cNvPr id="11" name="Vrije vorm: vorm 10">
              <a:extLst>
                <a:ext uri="{FF2B5EF4-FFF2-40B4-BE49-F238E27FC236}">
                  <a16:creationId xmlns:a16="http://schemas.microsoft.com/office/drawing/2014/main" id="{EA999848-BE86-4E46-8038-89013E0043F2}"/>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0DF60A4F-99B2-4D6A-B602-38765605CE12}"/>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DA298DEF-5DEF-4AF8-B809-72B1C0E29351}"/>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13B429CA-CD61-4832-BF8D-A0EE733071FE}"/>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07095814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49" r:id="rId18"/>
  </p:sldLayoutIdLst>
  <p:txStyles>
    <p:titleStyle>
      <a:lvl1pPr algn="l" defTabSz="914400" rtl="0" eaLnBrk="1" latinLnBrk="0" hangingPunct="1">
        <a:lnSpc>
          <a:spcPct val="100000"/>
        </a:lnSpc>
        <a:spcBef>
          <a:spcPct val="0"/>
        </a:spcBef>
        <a:buNone/>
        <a:defRPr lang="nl-NL" sz="4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kwf.nl/over-kwf/spreekbeurt-materialen"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hyperlink" Target="mailto:content@kwf.n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23.pn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21.jpeg"/><Relationship Id="rId5" Type="http://schemas.microsoft.com/office/2007/relationships/hdphoto" Target="../media/hdphoto1.wdp"/><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27.sv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sv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4.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5.svg"/><Relationship Id="rId7"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0.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15.svg"/><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57200" y="1676400"/>
            <a:ext cx="11049000" cy="2754280"/>
          </a:xfrm>
          <a:prstGeom prst="rect">
            <a:avLst/>
          </a:prstGeom>
          <a:noFill/>
        </p:spPr>
        <p:txBody>
          <a:bodyPr wrap="square">
            <a:spAutoFit/>
          </a:bodyPr>
          <a:lstStyle/>
          <a:p>
            <a:pPr>
              <a:lnSpc>
                <a:spcPct val="107000"/>
              </a:lnSpc>
              <a:spcAft>
                <a:spcPts val="1800"/>
              </a:spcAft>
            </a:pPr>
            <a:r>
              <a:rPr lang="nl-NL" sz="2400" b="1">
                <a:solidFill>
                  <a:schemeClr val="bg2"/>
                </a:solidFill>
                <a:latin typeface="Visby CF Medium" pitchFamily="50" charset="0"/>
              </a:rPr>
              <a:t>Bedankt voor het downloaden van deze spreekbeurt van </a:t>
            </a:r>
            <a:r>
              <a:rPr lang="nl-NL" sz="2400" b="1">
                <a:solidFill>
                  <a:schemeClr val="bg2"/>
                </a:solidFill>
                <a:latin typeface="Visby CF Medium" pitchFamily="50" charset="0"/>
                <a:hlinkClick r:id="rId3"/>
              </a:rPr>
              <a:t>KWF.nl</a:t>
            </a:r>
            <a:r>
              <a:rPr lang="nl-NL" sz="2400" b="1">
                <a:solidFill>
                  <a:schemeClr val="bg2"/>
                </a:solidFill>
                <a:latin typeface="Visby CF Medium" pitchFamily="50" charset="0"/>
              </a:rPr>
              <a:t> !</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zelf beslissen welke hoofdstukken of dia’s je wil gebruiken.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ook je eigen dia’s maken en erbij doen.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Heb je vragen of ideëen? Je kan ons mailen op </a:t>
            </a:r>
            <a:r>
              <a:rPr lang="nl-NL" sz="2400" b="1">
                <a:solidFill>
                  <a:schemeClr val="bg2"/>
                </a:solidFill>
                <a:latin typeface="Visby CF Medium" pitchFamily="50" charset="0"/>
                <a:hlinkClick r:id="rId4"/>
              </a:rPr>
              <a:t>content@kwf.nl</a:t>
            </a:r>
            <a:r>
              <a:rPr lang="nl-NL" sz="2400">
                <a:solidFill>
                  <a:schemeClr val="bg2"/>
                </a:solidFill>
                <a:latin typeface="Visby CF Medium" pitchFamily="50" charset="0"/>
              </a:rPr>
              <a:t>. We vinden het altijd superleuk om iets van je te horen!</a:t>
            </a:r>
          </a:p>
        </p:txBody>
      </p:sp>
      <p:sp>
        <p:nvSpPr>
          <p:cNvPr id="5" name="TextBox 7">
            <a:extLst>
              <a:ext uri="{FF2B5EF4-FFF2-40B4-BE49-F238E27FC236}">
                <a16:creationId xmlns:a16="http://schemas.microsoft.com/office/drawing/2014/main" id="{6168DD15-2FBE-029F-7348-BB273801321A}"/>
              </a:ext>
            </a:extLst>
          </p:cNvPr>
          <p:cNvSpPr txBox="1"/>
          <p:nvPr/>
        </p:nvSpPr>
        <p:spPr>
          <a:xfrm>
            <a:off x="990600" y="381000"/>
            <a:ext cx="89899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Spreekbeurt over kanker en KWF</a:t>
            </a:r>
          </a:p>
        </p:txBody>
      </p:sp>
      <p:sp>
        <p:nvSpPr>
          <p:cNvPr id="2" name="Tekstvak 1">
            <a:extLst>
              <a:ext uri="{FF2B5EF4-FFF2-40B4-BE49-F238E27FC236}">
                <a16:creationId xmlns:a16="http://schemas.microsoft.com/office/drawing/2014/main" id="{022C8090-D89A-930A-994B-29EE2B31DD7A}"/>
              </a:ext>
            </a:extLst>
          </p:cNvPr>
          <p:cNvSpPr txBox="1"/>
          <p:nvPr/>
        </p:nvSpPr>
        <p:spPr>
          <a:xfrm>
            <a:off x="10287000" y="6248400"/>
            <a:ext cx="1133644" cy="369332"/>
          </a:xfrm>
          <a:prstGeom prst="rect">
            <a:avLst/>
          </a:prstGeom>
          <a:noFill/>
        </p:spPr>
        <p:txBody>
          <a:bodyPr wrap="none" rtlCol="0">
            <a:spAutoFit/>
          </a:bodyPr>
          <a:lstStyle/>
          <a:p>
            <a:r>
              <a:rPr lang="nl-NL" sz="1800" dirty="0">
                <a:solidFill>
                  <a:schemeClr val="tx2"/>
                </a:solidFill>
                <a:latin typeface="Visby CF Medium" pitchFamily="50" charset="0"/>
              </a:rPr>
              <a:t>Juli 2026</a:t>
            </a:r>
            <a:endParaRPr lang="nl-NL"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D75AA-FFC2-BC77-8941-D3DE020EB734}"/>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A0AE3DC2-020B-55AA-B398-60D3D82876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1E655109-D4FE-1E55-26B3-ACA4B71BC30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B3AED9-39CA-D0FC-414F-812BFBCA7B2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2A8E00B0-BBCB-0927-946C-4911030E63A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C2C5E743-E266-ED32-A046-B28C452B7751}"/>
              </a:ext>
            </a:extLst>
          </p:cNvPr>
          <p:cNvSpPr txBox="1"/>
          <p:nvPr/>
        </p:nvSpPr>
        <p:spPr>
          <a:xfrm>
            <a:off x="2211437" y="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Welke behandelingen zijn er?</a:t>
            </a:r>
          </a:p>
        </p:txBody>
      </p:sp>
      <p:sp>
        <p:nvSpPr>
          <p:cNvPr id="2" name="Tijdelijke aanduiding voor tekst 2">
            <a:extLst>
              <a:ext uri="{FF2B5EF4-FFF2-40B4-BE49-F238E27FC236}">
                <a16:creationId xmlns:a16="http://schemas.microsoft.com/office/drawing/2014/main" id="{88AC3344-1FAE-A51E-86F0-5A05A493D485}"/>
              </a:ext>
            </a:extLst>
          </p:cNvPr>
          <p:cNvSpPr txBox="1">
            <a:spLocks/>
          </p:cNvSpPr>
          <p:nvPr/>
        </p:nvSpPr>
        <p:spPr>
          <a:xfrm>
            <a:off x="304800" y="1647109"/>
            <a:ext cx="2235029"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Operatie</a:t>
            </a:r>
          </a:p>
        </p:txBody>
      </p:sp>
      <p:sp>
        <p:nvSpPr>
          <p:cNvPr id="19" name="Tijdelijke aanduiding voor tekst 2">
            <a:extLst>
              <a:ext uri="{FF2B5EF4-FFF2-40B4-BE49-F238E27FC236}">
                <a16:creationId xmlns:a16="http://schemas.microsoft.com/office/drawing/2014/main" id="{312AE264-0FCB-6E9E-7FAF-230B7724A0C8}"/>
              </a:ext>
            </a:extLst>
          </p:cNvPr>
          <p:cNvSpPr txBox="1">
            <a:spLocks/>
          </p:cNvSpPr>
          <p:nvPr/>
        </p:nvSpPr>
        <p:spPr>
          <a:xfrm>
            <a:off x="304800" y="3733800"/>
            <a:ext cx="2241790"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Chemo-</a:t>
            </a:r>
          </a:p>
          <a:p>
            <a:pPr algn="r">
              <a:lnSpc>
                <a:spcPct val="100000"/>
              </a:lnSpc>
              <a:spcBef>
                <a:spcPts val="0"/>
              </a:spcBef>
            </a:pPr>
            <a:r>
              <a:rPr lang="nl-NL" sz="2800" b="1">
                <a:solidFill>
                  <a:srgbClr val="FF0000"/>
                </a:solidFill>
                <a:latin typeface="Visby CF Bold" pitchFamily="50" charset="0"/>
              </a:rPr>
              <a:t>therapie</a:t>
            </a:r>
          </a:p>
        </p:txBody>
      </p:sp>
      <p:sp>
        <p:nvSpPr>
          <p:cNvPr id="20" name="Tijdelijke aanduiding voor tekst 2">
            <a:extLst>
              <a:ext uri="{FF2B5EF4-FFF2-40B4-BE49-F238E27FC236}">
                <a16:creationId xmlns:a16="http://schemas.microsoft.com/office/drawing/2014/main" id="{101AAE33-2939-5B95-3800-C03EEA0AC6AC}"/>
              </a:ext>
            </a:extLst>
          </p:cNvPr>
          <p:cNvSpPr txBox="1">
            <a:spLocks/>
          </p:cNvSpPr>
          <p:nvPr/>
        </p:nvSpPr>
        <p:spPr>
          <a:xfrm>
            <a:off x="9764668" y="1647109"/>
            <a:ext cx="2198731"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Bestraling</a:t>
            </a:r>
          </a:p>
        </p:txBody>
      </p:sp>
      <p:sp>
        <p:nvSpPr>
          <p:cNvPr id="27" name="Tijdelijke aanduiding voor tekst 2">
            <a:extLst>
              <a:ext uri="{FF2B5EF4-FFF2-40B4-BE49-F238E27FC236}">
                <a16:creationId xmlns:a16="http://schemas.microsoft.com/office/drawing/2014/main" id="{DC8E7661-264F-1716-D7E1-F48053F746DA}"/>
              </a:ext>
            </a:extLst>
          </p:cNvPr>
          <p:cNvSpPr txBox="1">
            <a:spLocks/>
          </p:cNvSpPr>
          <p:nvPr/>
        </p:nvSpPr>
        <p:spPr>
          <a:xfrm>
            <a:off x="9764668" y="373380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Immuno-</a:t>
            </a:r>
          </a:p>
          <a:p>
            <a:pPr>
              <a:lnSpc>
                <a:spcPct val="100000"/>
              </a:lnSpc>
              <a:spcBef>
                <a:spcPts val="0"/>
              </a:spcBef>
            </a:pPr>
            <a:r>
              <a:rPr lang="nl-NL" sz="2800" b="1">
                <a:solidFill>
                  <a:srgbClr val="FF0000"/>
                </a:solidFill>
                <a:latin typeface="Visby CF Bold" pitchFamily="50" charset="0"/>
              </a:rPr>
              <a:t>therapie</a:t>
            </a:r>
          </a:p>
        </p:txBody>
      </p:sp>
      <p:sp>
        <p:nvSpPr>
          <p:cNvPr id="3" name="Tijdelijke aanduiding voor tekst 2">
            <a:extLst>
              <a:ext uri="{FF2B5EF4-FFF2-40B4-BE49-F238E27FC236}">
                <a16:creationId xmlns:a16="http://schemas.microsoft.com/office/drawing/2014/main" id="{670FBE0E-3F09-E5DB-B87C-AAB7FCE67121}"/>
              </a:ext>
            </a:extLst>
          </p:cNvPr>
          <p:cNvSpPr txBox="1">
            <a:spLocks/>
          </p:cNvSpPr>
          <p:nvPr/>
        </p:nvSpPr>
        <p:spPr>
          <a:xfrm>
            <a:off x="304800" y="2286000"/>
            <a:ext cx="2241790"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Tumor wordt weggehaald</a:t>
            </a:r>
          </a:p>
        </p:txBody>
      </p:sp>
      <p:sp>
        <p:nvSpPr>
          <p:cNvPr id="5" name="Tijdelijke aanduiding voor tekst 2">
            <a:extLst>
              <a:ext uri="{FF2B5EF4-FFF2-40B4-BE49-F238E27FC236}">
                <a16:creationId xmlns:a16="http://schemas.microsoft.com/office/drawing/2014/main" id="{203F27CC-8527-C068-0776-B7CB680E1668}"/>
              </a:ext>
            </a:extLst>
          </p:cNvPr>
          <p:cNvSpPr txBox="1">
            <a:spLocks/>
          </p:cNvSpPr>
          <p:nvPr/>
        </p:nvSpPr>
        <p:spPr>
          <a:xfrm>
            <a:off x="9764668" y="2338626"/>
            <a:ext cx="2198732"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Straling doodt kankercellen</a:t>
            </a:r>
          </a:p>
        </p:txBody>
      </p:sp>
      <p:sp>
        <p:nvSpPr>
          <p:cNvPr id="6" name="Tijdelijke aanduiding voor tekst 2">
            <a:extLst>
              <a:ext uri="{FF2B5EF4-FFF2-40B4-BE49-F238E27FC236}">
                <a16:creationId xmlns:a16="http://schemas.microsoft.com/office/drawing/2014/main" id="{13BD365B-E68C-DDE5-5B40-774FEDC7AF9B}"/>
              </a:ext>
            </a:extLst>
          </p:cNvPr>
          <p:cNvSpPr txBox="1">
            <a:spLocks/>
          </p:cNvSpPr>
          <p:nvPr/>
        </p:nvSpPr>
        <p:spPr>
          <a:xfrm>
            <a:off x="304800" y="4876800"/>
            <a:ext cx="2235028" cy="923330"/>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Medicijnen </a:t>
            </a:r>
            <a:br>
              <a:rPr lang="nl-NL" sz="1800">
                <a:solidFill>
                  <a:srgbClr val="000000"/>
                </a:solidFill>
                <a:latin typeface="Visby CF Medium" pitchFamily="50" charset="0"/>
              </a:rPr>
            </a:br>
            <a:r>
              <a:rPr lang="nl-NL" sz="1800">
                <a:solidFill>
                  <a:srgbClr val="000000"/>
                </a:solidFill>
                <a:latin typeface="Visby CF Medium" pitchFamily="50" charset="0"/>
              </a:rPr>
              <a:t>doden </a:t>
            </a:r>
            <a:br>
              <a:rPr lang="nl-NL" sz="1800">
                <a:solidFill>
                  <a:srgbClr val="000000"/>
                </a:solidFill>
                <a:latin typeface="Visby CF Medium" pitchFamily="50" charset="0"/>
              </a:rPr>
            </a:br>
            <a:r>
              <a:rPr lang="nl-NL" sz="1800">
                <a:solidFill>
                  <a:srgbClr val="000000"/>
                </a:solidFill>
                <a:latin typeface="Visby CF Medium" pitchFamily="50" charset="0"/>
              </a:rPr>
              <a:t>kankercellen</a:t>
            </a:r>
          </a:p>
        </p:txBody>
      </p:sp>
      <p:sp>
        <p:nvSpPr>
          <p:cNvPr id="8" name="Tijdelijke aanduiding voor tekst 2">
            <a:extLst>
              <a:ext uri="{FF2B5EF4-FFF2-40B4-BE49-F238E27FC236}">
                <a16:creationId xmlns:a16="http://schemas.microsoft.com/office/drawing/2014/main" id="{393AD42F-A1AF-41AB-A645-F3A35C5A580B}"/>
              </a:ext>
            </a:extLst>
          </p:cNvPr>
          <p:cNvSpPr txBox="1">
            <a:spLocks/>
          </p:cNvSpPr>
          <p:nvPr/>
        </p:nvSpPr>
        <p:spPr>
          <a:xfrm>
            <a:off x="9764669" y="4876800"/>
            <a:ext cx="1893932" cy="1200329"/>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Lichaam krijgt hulp om zelf kankercellen </a:t>
            </a:r>
            <a:br>
              <a:rPr lang="nl-NL" sz="1800">
                <a:solidFill>
                  <a:srgbClr val="000000"/>
                </a:solidFill>
                <a:latin typeface="Visby CF Medium" pitchFamily="50" charset="0"/>
              </a:rPr>
            </a:br>
            <a:r>
              <a:rPr lang="nl-NL" sz="1800">
                <a:solidFill>
                  <a:srgbClr val="000000"/>
                </a:solidFill>
                <a:latin typeface="Visby CF Medium" pitchFamily="50" charset="0"/>
              </a:rPr>
              <a:t>te doden</a:t>
            </a:r>
          </a:p>
        </p:txBody>
      </p:sp>
      <p:cxnSp>
        <p:nvCxnSpPr>
          <p:cNvPr id="17" name="Rechte verbindingslijn 16">
            <a:extLst>
              <a:ext uri="{FF2B5EF4-FFF2-40B4-BE49-F238E27FC236}">
                <a16:creationId xmlns:a16="http://schemas.microsoft.com/office/drawing/2014/main" id="{957F3A3B-42E0-956D-8641-3F6F0D6C6839}"/>
              </a:ext>
            </a:extLst>
          </p:cNvPr>
          <p:cNvCxnSpPr>
            <a:cxnSpLocks/>
            <a:stCxn id="7" idx="2"/>
          </p:cNvCxnSpPr>
          <p:nvPr/>
        </p:nvCxnSpPr>
        <p:spPr>
          <a:xfrm flipH="1">
            <a:off x="6096000" y="646331"/>
            <a:ext cx="1" cy="557840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DA3B3CFA-B47B-E5BF-7191-016900DF89E4}"/>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EFAF5D52-01FE-36E1-28E3-EF21B3BE8D3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extLst>
      <p:ext uri="{BB962C8B-B14F-4D97-AF65-F5344CB8AC3E}">
        <p14:creationId xmlns:p14="http://schemas.microsoft.com/office/powerpoint/2010/main" val="7658850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14:presetBounceEnd="40000">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14:bounceEnd="40000">
                                          <p:cBhvr additive="base">
                                            <p:cTn id="21"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14:presetBounceEnd="40000">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14:bounceEnd="40000">
                                          <p:cBhvr additive="base">
                                            <p:cTn id="35"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14:presetBounceEnd="40000">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14:bounceEnd="40000">
                                          <p:cBhvr additive="base">
                                            <p:cTn id="49"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1+#ppt_w/2"/>
                                              </p:val>
                                            </p:tav>
                                            <p:tav tm="100000">
                                              <p:val>
                                                <p:strVal val="#ppt_x"/>
                                              </p:val>
                                            </p:tav>
                                          </p:tavLst>
                                        </p:anim>
                                        <p:anim calcmode="lin" valueType="num">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000" fill="hold"/>
                                            <p:tgtEl>
                                              <p:spTgt spid="42"/>
                                            </p:tgtEl>
                                            <p:attrNameLst>
                                              <p:attrName>ppt_x</p:attrName>
                                            </p:attrNameLst>
                                          </p:cBhvr>
                                          <p:tavLst>
                                            <p:tav tm="0">
                                              <p:val>
                                                <p:strVal val="0-#ppt_w/2"/>
                                              </p:val>
                                            </p:tav>
                                            <p:tav tm="100000">
                                              <p:val>
                                                <p:strVal val="#ppt_x"/>
                                              </p:val>
                                            </p:tav>
                                          </p:tavLst>
                                        </p:anim>
                                        <p:anim calcmode="lin" valueType="num">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1000" fill="hold"/>
                                            <p:tgtEl>
                                              <p:spTgt spid="43"/>
                                            </p:tgtEl>
                                            <p:attrNameLst>
                                              <p:attrName>ppt_x</p:attrName>
                                            </p:attrNameLst>
                                          </p:cBhvr>
                                          <p:tavLst>
                                            <p:tav tm="0">
                                              <p:val>
                                                <p:strVal val="1+#ppt_w/2"/>
                                              </p:val>
                                            </p:tav>
                                            <p:tav tm="100000">
                                              <p:val>
                                                <p:strVal val="#ppt_x"/>
                                              </p:val>
                                            </p:tav>
                                          </p:tavLst>
                                        </p:anim>
                                        <p:anim calcmode="lin" valueType="num">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a:extLst>
              <a:ext uri="{FF2B5EF4-FFF2-40B4-BE49-F238E27FC236}">
                <a16:creationId xmlns:a16="http://schemas.microsoft.com/office/drawing/2014/main" id="{497EF2D6-E995-CEC1-3A1D-D8F8ECBE07D1}"/>
              </a:ext>
            </a:extLst>
          </p:cNvPr>
          <p:cNvSpPr txBox="1"/>
          <p:nvPr/>
        </p:nvSpPr>
        <p:spPr>
          <a:xfrm>
            <a:off x="1943595" y="4526063"/>
            <a:ext cx="8304810" cy="902748"/>
          </a:xfrm>
          <a:prstGeom prst="rect">
            <a:avLst/>
          </a:prstGeom>
        </p:spPr>
        <p:txBody>
          <a:bodyPr wrap="square" lIns="0" tIns="0" rIns="0" bIns="0" rtlCol="0" anchor="ctr" anchorCtr="0">
            <a:spAutoFit/>
          </a:bodyPr>
          <a:lstStyle/>
          <a:p>
            <a:pPr algn="ctr">
              <a:lnSpc>
                <a:spcPts val="3500"/>
              </a:lnSpc>
            </a:pPr>
            <a:r>
              <a:rPr lang="nl-NL" sz="3200" dirty="0">
                <a:solidFill>
                  <a:srgbClr val="000000"/>
                </a:solidFill>
                <a:latin typeface="Visby CF Medium" pitchFamily="50" charset="0"/>
                <a:ea typeface="Visby CF 2"/>
                <a:cs typeface="Visby CF 2"/>
                <a:sym typeface="Visby CF 2"/>
              </a:rPr>
              <a:t>Nu overleven </a:t>
            </a:r>
            <a:r>
              <a:rPr lang="nl-NL" sz="3200" dirty="0">
                <a:latin typeface="Visby CF Bold" pitchFamily="50" charset="0"/>
                <a:ea typeface="Visby CF 2"/>
                <a:cs typeface="Visby CF 2"/>
                <a:sym typeface="Visby CF 2"/>
              </a:rPr>
              <a:t>veel meer mensen</a:t>
            </a:r>
            <a:r>
              <a:rPr lang="nl-NL" sz="3200" dirty="0">
                <a:solidFill>
                  <a:srgbClr val="000000"/>
                </a:solidFill>
                <a:latin typeface="Visby CF Medium" pitchFamily="50" charset="0"/>
                <a:ea typeface="Visby CF 2"/>
                <a:cs typeface="Visby CF 2"/>
                <a:sym typeface="Visby CF 2"/>
              </a:rPr>
              <a:t> de ziekte dan vroeger, toen KWF begon in 1949.</a:t>
            </a:r>
          </a:p>
        </p:txBody>
      </p:sp>
      <p:sp>
        <p:nvSpPr>
          <p:cNvPr id="3" name="TextBox 7">
            <a:extLst>
              <a:ext uri="{FF2B5EF4-FFF2-40B4-BE49-F238E27FC236}">
                <a16:creationId xmlns:a16="http://schemas.microsoft.com/office/drawing/2014/main" id="{5BD6D2A5-AC9C-5AE8-0C38-C713F71413E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91" name="Vrije vorm: vorm 90">
            <a:extLst>
              <a:ext uri="{FF2B5EF4-FFF2-40B4-BE49-F238E27FC236}">
                <a16:creationId xmlns:a16="http://schemas.microsoft.com/office/drawing/2014/main" id="{C01A8026-12C9-DD17-655B-0D17E1A8F824}"/>
              </a:ext>
            </a:extLst>
          </p:cNvPr>
          <p:cNvSpPr/>
          <p:nvPr/>
        </p:nvSpPr>
        <p:spPr>
          <a:xfrm>
            <a:off x="-35869" y="0"/>
            <a:ext cx="12263739" cy="3671221"/>
          </a:xfrm>
          <a:custGeom>
            <a:avLst/>
            <a:gdLst>
              <a:gd name="connsiteX0" fmla="*/ 0 w 12263739"/>
              <a:gd name="connsiteY0" fmla="*/ 0 h 2604421"/>
              <a:gd name="connsiteX1" fmla="*/ 12263739 w 12263739"/>
              <a:gd name="connsiteY1" fmla="*/ 0 h 2604421"/>
              <a:gd name="connsiteX2" fmla="*/ 12263739 w 12263739"/>
              <a:gd name="connsiteY2" fmla="*/ 2604422 h 2604421"/>
              <a:gd name="connsiteX3" fmla="*/ 0 w 12263739"/>
              <a:gd name="connsiteY3" fmla="*/ 2604422 h 2604421"/>
            </a:gdLst>
            <a:ahLst/>
            <a:cxnLst>
              <a:cxn ang="0">
                <a:pos x="connsiteX0" y="connsiteY0"/>
              </a:cxn>
              <a:cxn ang="0">
                <a:pos x="connsiteX1" y="connsiteY1"/>
              </a:cxn>
              <a:cxn ang="0">
                <a:pos x="connsiteX2" y="connsiteY2"/>
              </a:cxn>
              <a:cxn ang="0">
                <a:pos x="connsiteX3" y="connsiteY3"/>
              </a:cxn>
            </a:cxnLst>
            <a:rect l="l" t="t" r="r" b="b"/>
            <a:pathLst>
              <a:path w="12263739" h="2604421">
                <a:moveTo>
                  <a:pt x="0" y="0"/>
                </a:moveTo>
                <a:lnTo>
                  <a:pt x="12263739" y="0"/>
                </a:lnTo>
                <a:lnTo>
                  <a:pt x="12263739" y="2604422"/>
                </a:lnTo>
                <a:lnTo>
                  <a:pt x="0" y="2604422"/>
                </a:lnTo>
                <a:close/>
              </a:path>
            </a:pathLst>
          </a:custGeom>
          <a:solidFill>
            <a:srgbClr val="D2E2F5"/>
          </a:solidFill>
          <a:ln w="17079" cap="flat">
            <a:noFill/>
            <a:prstDash val="solid"/>
            <a:miter/>
          </a:ln>
        </p:spPr>
        <p:txBody>
          <a:bodyPr rtlCol="0" anchor="ctr"/>
          <a:lstStyle/>
          <a:p>
            <a:endParaRPr lang="nl-NL"/>
          </a:p>
        </p:txBody>
      </p:sp>
      <p:sp>
        <p:nvSpPr>
          <p:cNvPr id="92" name="Vrije vorm: vorm 91">
            <a:extLst>
              <a:ext uri="{FF2B5EF4-FFF2-40B4-BE49-F238E27FC236}">
                <a16:creationId xmlns:a16="http://schemas.microsoft.com/office/drawing/2014/main" id="{FF16C9C8-8024-4CFC-0C9F-CAF9675DB5E9}"/>
              </a:ext>
            </a:extLst>
          </p:cNvPr>
          <p:cNvSpPr/>
          <p:nvPr/>
        </p:nvSpPr>
        <p:spPr>
          <a:xfrm>
            <a:off x="-36211" y="1154764"/>
            <a:ext cx="12261006" cy="2516286"/>
          </a:xfrm>
          <a:custGeom>
            <a:avLst/>
            <a:gdLst>
              <a:gd name="connsiteX0" fmla="*/ 11564808 w 12261006"/>
              <a:gd name="connsiteY0" fmla="*/ 934128 h 2516286"/>
              <a:gd name="connsiteX1" fmla="*/ 10704126 w 12261006"/>
              <a:gd name="connsiteY1" fmla="*/ 1622469 h 2516286"/>
              <a:gd name="connsiteX2" fmla="*/ 10541862 w 12261006"/>
              <a:gd name="connsiteY2" fmla="*/ 1608804 h 2516286"/>
              <a:gd name="connsiteX3" fmla="*/ 9774268 w 12261006"/>
              <a:gd name="connsiteY3" fmla="*/ 960090 h 2516286"/>
              <a:gd name="connsiteX4" fmla="*/ 9375953 w 12261006"/>
              <a:gd name="connsiteY4" fmla="*/ 1069746 h 2516286"/>
              <a:gd name="connsiteX5" fmla="*/ 8437896 w 12261006"/>
              <a:gd name="connsiteY5" fmla="*/ 415225 h 2516286"/>
              <a:gd name="connsiteX6" fmla="*/ 7692678 w 12261006"/>
              <a:gd name="connsiteY6" fmla="*/ 748976 h 2516286"/>
              <a:gd name="connsiteX7" fmla="*/ 6725244 w 12261006"/>
              <a:gd name="connsiteY7" fmla="*/ 0 h 2516286"/>
              <a:gd name="connsiteX8" fmla="*/ 5928613 w 12261006"/>
              <a:gd name="connsiteY8" fmla="*/ 396266 h 2516286"/>
              <a:gd name="connsiteX9" fmla="*/ 5661304 w 12261006"/>
              <a:gd name="connsiteY9" fmla="*/ 337338 h 2516286"/>
              <a:gd name="connsiteX10" fmla="*/ 5025571 w 12261006"/>
              <a:gd name="connsiteY10" fmla="*/ 973071 h 2516286"/>
              <a:gd name="connsiteX11" fmla="*/ 5037357 w 12261006"/>
              <a:gd name="connsiteY11" fmla="*/ 1094855 h 2516286"/>
              <a:gd name="connsiteX12" fmla="*/ 4947684 w 12261006"/>
              <a:gd name="connsiteY12" fmla="*/ 1089731 h 2516286"/>
              <a:gd name="connsiteX13" fmla="*/ 4607784 w 12261006"/>
              <a:gd name="connsiteY13" fmla="*/ 1165055 h 2516286"/>
              <a:gd name="connsiteX14" fmla="*/ 4117235 w 12261006"/>
              <a:gd name="connsiteY14" fmla="*/ 908166 h 2516286"/>
              <a:gd name="connsiteX15" fmla="*/ 3520445 w 12261006"/>
              <a:gd name="connsiteY15" fmla="*/ 1504956 h 2516286"/>
              <a:gd name="connsiteX16" fmla="*/ 3536671 w 12261006"/>
              <a:gd name="connsiteY16" fmla="*/ 1642965 h 2516286"/>
              <a:gd name="connsiteX17" fmla="*/ 3306769 w 12261006"/>
              <a:gd name="connsiteY17" fmla="*/ 1714361 h 2516286"/>
              <a:gd name="connsiteX18" fmla="*/ 2664033 w 12261006"/>
              <a:gd name="connsiteY18" fmla="*/ 1375144 h 2516286"/>
              <a:gd name="connsiteX19" fmla="*/ 2294071 w 12261006"/>
              <a:gd name="connsiteY19" fmla="*/ 1468574 h 2516286"/>
              <a:gd name="connsiteX20" fmla="*/ 1574131 w 12261006"/>
              <a:gd name="connsiteY20" fmla="*/ 1167617 h 2516286"/>
              <a:gd name="connsiteX21" fmla="*/ 562800 w 12261006"/>
              <a:gd name="connsiteY21" fmla="*/ 2150766 h 2516286"/>
              <a:gd name="connsiteX22" fmla="*/ 367400 w 12261006"/>
              <a:gd name="connsiteY22" fmla="*/ 2127708 h 2516286"/>
              <a:gd name="connsiteX23" fmla="*/ 0 w 12261006"/>
              <a:gd name="connsiteY23" fmla="*/ 2212085 h 2516286"/>
              <a:gd name="connsiteX24" fmla="*/ 0 w 12261006"/>
              <a:gd name="connsiteY24" fmla="*/ 2516287 h 2516286"/>
              <a:gd name="connsiteX25" fmla="*/ 12261006 w 12261006"/>
              <a:gd name="connsiteY25" fmla="*/ 2516287 h 2516286"/>
              <a:gd name="connsiteX26" fmla="*/ 12261006 w 12261006"/>
              <a:gd name="connsiteY26" fmla="*/ 1274882 h 2516286"/>
              <a:gd name="connsiteX27" fmla="*/ 11564638 w 12261006"/>
              <a:gd name="connsiteY27" fmla="*/ 933957 h 251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61006" h="2516286">
                <a:moveTo>
                  <a:pt x="11564808" y="934128"/>
                </a:moveTo>
                <a:cubicBezTo>
                  <a:pt x="11144118" y="934128"/>
                  <a:pt x="10792602" y="1228594"/>
                  <a:pt x="10704126" y="1622469"/>
                </a:cubicBezTo>
                <a:cubicBezTo>
                  <a:pt x="10651348" y="1613758"/>
                  <a:pt x="10597033" y="1608975"/>
                  <a:pt x="10541862" y="1608804"/>
                </a:cubicBezTo>
                <a:cubicBezTo>
                  <a:pt x="10480031" y="1240551"/>
                  <a:pt x="10160115" y="960090"/>
                  <a:pt x="9774268" y="960090"/>
                </a:cubicBezTo>
                <a:cubicBezTo>
                  <a:pt x="9628744" y="960090"/>
                  <a:pt x="9492441" y="1000229"/>
                  <a:pt x="9375953" y="1069746"/>
                </a:cubicBezTo>
                <a:cubicBezTo>
                  <a:pt x="9235552" y="687658"/>
                  <a:pt x="8868665" y="415225"/>
                  <a:pt x="8437896" y="415225"/>
                </a:cubicBezTo>
                <a:cubicBezTo>
                  <a:pt x="8141722" y="415225"/>
                  <a:pt x="7875610" y="544182"/>
                  <a:pt x="7692678" y="748976"/>
                </a:cubicBezTo>
                <a:cubicBezTo>
                  <a:pt x="7581655" y="318208"/>
                  <a:pt x="7190514" y="0"/>
                  <a:pt x="6725244" y="0"/>
                </a:cubicBezTo>
                <a:cubicBezTo>
                  <a:pt x="6399862" y="0"/>
                  <a:pt x="6111032" y="155603"/>
                  <a:pt x="5928613" y="396266"/>
                </a:cubicBezTo>
                <a:cubicBezTo>
                  <a:pt x="5847310" y="358518"/>
                  <a:pt x="5756784" y="337338"/>
                  <a:pt x="5661304" y="337338"/>
                </a:cubicBezTo>
                <a:cubicBezTo>
                  <a:pt x="5310131" y="337338"/>
                  <a:pt x="5025571" y="621898"/>
                  <a:pt x="5025571" y="973071"/>
                </a:cubicBezTo>
                <a:cubicBezTo>
                  <a:pt x="5025571" y="1014747"/>
                  <a:pt x="5029671" y="1055399"/>
                  <a:pt x="5037357" y="1094855"/>
                </a:cubicBezTo>
                <a:cubicBezTo>
                  <a:pt x="5007978" y="1091609"/>
                  <a:pt x="4978088" y="1089731"/>
                  <a:pt x="4947684" y="1089731"/>
                </a:cubicBezTo>
                <a:cubicBezTo>
                  <a:pt x="4826243" y="1089731"/>
                  <a:pt x="4711121" y="1116888"/>
                  <a:pt x="4607784" y="1165055"/>
                </a:cubicBezTo>
                <a:cubicBezTo>
                  <a:pt x="4500007" y="1009794"/>
                  <a:pt x="4320492" y="908166"/>
                  <a:pt x="4117235" y="908166"/>
                </a:cubicBezTo>
                <a:cubicBezTo>
                  <a:pt x="3787582" y="908166"/>
                  <a:pt x="3520445" y="1175303"/>
                  <a:pt x="3520445" y="1504956"/>
                </a:cubicBezTo>
                <a:cubicBezTo>
                  <a:pt x="3520445" y="1552439"/>
                  <a:pt x="3526252" y="1598727"/>
                  <a:pt x="3536671" y="1642965"/>
                </a:cubicBezTo>
                <a:cubicBezTo>
                  <a:pt x="3455198" y="1654922"/>
                  <a:pt x="3377994" y="1679347"/>
                  <a:pt x="3306769" y="1714361"/>
                </a:cubicBezTo>
                <a:cubicBezTo>
                  <a:pt x="3166538" y="1509567"/>
                  <a:pt x="2931000" y="1375144"/>
                  <a:pt x="2664033" y="1375144"/>
                </a:cubicBezTo>
                <a:cubicBezTo>
                  <a:pt x="2530122" y="1375144"/>
                  <a:pt x="2404069" y="1408964"/>
                  <a:pt x="2294071" y="1468574"/>
                </a:cubicBezTo>
                <a:cubicBezTo>
                  <a:pt x="2110627" y="1282739"/>
                  <a:pt x="1855787" y="1167617"/>
                  <a:pt x="1574131" y="1167617"/>
                </a:cubicBezTo>
                <a:cubicBezTo>
                  <a:pt x="1024825" y="1167617"/>
                  <a:pt x="578172" y="1605217"/>
                  <a:pt x="562800" y="2150766"/>
                </a:cubicBezTo>
                <a:cubicBezTo>
                  <a:pt x="500115" y="2135906"/>
                  <a:pt x="434697" y="2127708"/>
                  <a:pt x="367400" y="2127708"/>
                </a:cubicBezTo>
                <a:cubicBezTo>
                  <a:pt x="235710" y="2127708"/>
                  <a:pt x="111194" y="2158111"/>
                  <a:pt x="0" y="2212085"/>
                </a:cubicBezTo>
                <a:lnTo>
                  <a:pt x="0" y="2516287"/>
                </a:lnTo>
                <a:lnTo>
                  <a:pt x="12261006" y="2516287"/>
                </a:lnTo>
                <a:lnTo>
                  <a:pt x="12261006" y="1274882"/>
                </a:lnTo>
                <a:cubicBezTo>
                  <a:pt x="12099596" y="1067526"/>
                  <a:pt x="11847831" y="933957"/>
                  <a:pt x="11564638" y="933957"/>
                </a:cubicBezTo>
                <a:close/>
              </a:path>
            </a:pathLst>
          </a:custGeom>
          <a:solidFill>
            <a:srgbClr val="89B1E6"/>
          </a:solidFill>
          <a:ln w="17079" cap="flat">
            <a:noFill/>
            <a:prstDash val="solid"/>
            <a:miter/>
          </a:ln>
        </p:spPr>
        <p:txBody>
          <a:bodyPr rtlCol="0" anchor="ctr"/>
          <a:lstStyle/>
          <a:p>
            <a:endParaRPr lang="nl-NL"/>
          </a:p>
        </p:txBody>
      </p:sp>
      <p:grpSp>
        <p:nvGrpSpPr>
          <p:cNvPr id="93" name="Graphic 88">
            <a:extLst>
              <a:ext uri="{FF2B5EF4-FFF2-40B4-BE49-F238E27FC236}">
                <a16:creationId xmlns:a16="http://schemas.microsoft.com/office/drawing/2014/main" id="{53849808-6806-B3DE-D996-C13647F92754}"/>
              </a:ext>
            </a:extLst>
          </p:cNvPr>
          <p:cNvGrpSpPr/>
          <p:nvPr/>
        </p:nvGrpSpPr>
        <p:grpSpPr>
          <a:xfrm>
            <a:off x="2337283" y="2042773"/>
            <a:ext cx="1609317" cy="1628448"/>
            <a:chOff x="2337283" y="2042773"/>
            <a:chExt cx="1609317" cy="1628448"/>
          </a:xfrm>
        </p:grpSpPr>
        <p:sp>
          <p:nvSpPr>
            <p:cNvPr id="94" name="Vrije vorm: vorm 93">
              <a:extLst>
                <a:ext uri="{FF2B5EF4-FFF2-40B4-BE49-F238E27FC236}">
                  <a16:creationId xmlns:a16="http://schemas.microsoft.com/office/drawing/2014/main" id="{F1CC3257-8595-E2E7-426E-F90BA0A9FF60}"/>
                </a:ext>
              </a:extLst>
            </p:cNvPr>
            <p:cNvSpPr/>
            <p:nvPr/>
          </p:nvSpPr>
          <p:spPr>
            <a:xfrm>
              <a:off x="2337283" y="2042773"/>
              <a:ext cx="1609317" cy="1615809"/>
            </a:xfrm>
            <a:custGeom>
              <a:avLst/>
              <a:gdLst>
                <a:gd name="connsiteX0" fmla="*/ 1609317 w 1609317"/>
                <a:gd name="connsiteY0" fmla="*/ 1615638 h 1615809"/>
                <a:gd name="connsiteX1" fmla="*/ 1239355 w 1609317"/>
                <a:gd name="connsiteY1" fmla="*/ 439310 h 1615809"/>
                <a:gd name="connsiteX2" fmla="*/ 805683 w 1609317"/>
                <a:gd name="connsiteY2" fmla="*/ 2 h 1615809"/>
                <a:gd name="connsiteX3" fmla="*/ 369450 w 1609317"/>
                <a:gd name="connsiteY3" fmla="*/ 435211 h 1615809"/>
                <a:gd name="connsiteX4" fmla="*/ 0 w 1609317"/>
                <a:gd name="connsiteY4" fmla="*/ 1615809 h 1615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317" h="1615809">
                  <a:moveTo>
                    <a:pt x="1609317" y="1615638"/>
                  </a:moveTo>
                  <a:cubicBezTo>
                    <a:pt x="1590016" y="1081363"/>
                    <a:pt x="1239697" y="892624"/>
                    <a:pt x="1239355" y="439310"/>
                  </a:cubicBezTo>
                  <a:cubicBezTo>
                    <a:pt x="1239355" y="198989"/>
                    <a:pt x="1046005" y="685"/>
                    <a:pt x="805683" y="2"/>
                  </a:cubicBezTo>
                  <a:cubicBezTo>
                    <a:pt x="564850" y="-681"/>
                    <a:pt x="369279" y="194548"/>
                    <a:pt x="369450" y="435211"/>
                  </a:cubicBezTo>
                  <a:cubicBezTo>
                    <a:pt x="369791" y="905947"/>
                    <a:pt x="-341" y="1040370"/>
                    <a:pt x="0" y="1615809"/>
                  </a:cubicBezTo>
                </a:path>
              </a:pathLst>
            </a:custGeom>
            <a:solidFill>
              <a:srgbClr val="FFFFFF"/>
            </a:solidFill>
            <a:ln w="34158"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9A7F51A2-E01E-0F1B-2241-D6C2FE1F8DBB}"/>
                </a:ext>
              </a:extLst>
            </p:cNvPr>
            <p:cNvSpPr/>
            <p:nvPr/>
          </p:nvSpPr>
          <p:spPr>
            <a:xfrm>
              <a:off x="2750629" y="3274785"/>
              <a:ext cx="792872" cy="396436"/>
            </a:xfrm>
            <a:custGeom>
              <a:avLst/>
              <a:gdLst>
                <a:gd name="connsiteX0" fmla="*/ 0 w 792872"/>
                <a:gd name="connsiteY0" fmla="*/ 396436 h 396436"/>
                <a:gd name="connsiteX1" fmla="*/ 396437 w 792872"/>
                <a:gd name="connsiteY1" fmla="*/ 0 h 396436"/>
                <a:gd name="connsiteX2" fmla="*/ 396437 w 792872"/>
                <a:gd name="connsiteY2" fmla="*/ 0 h 396436"/>
                <a:gd name="connsiteX3" fmla="*/ 792873 w 792872"/>
                <a:gd name="connsiteY3" fmla="*/ 396436 h 396436"/>
                <a:gd name="connsiteX4" fmla="*/ 171 w 792872"/>
                <a:gd name="connsiteY4" fmla="*/ 396436 h 39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72" h="396436">
                  <a:moveTo>
                    <a:pt x="0" y="396436"/>
                  </a:moveTo>
                  <a:cubicBezTo>
                    <a:pt x="0" y="177466"/>
                    <a:pt x="177466" y="0"/>
                    <a:pt x="396437" y="0"/>
                  </a:cubicBezTo>
                  <a:lnTo>
                    <a:pt x="396437" y="0"/>
                  </a:lnTo>
                  <a:cubicBezTo>
                    <a:pt x="615407" y="0"/>
                    <a:pt x="792873" y="177466"/>
                    <a:pt x="792873" y="396436"/>
                  </a:cubicBezTo>
                  <a:lnTo>
                    <a:pt x="171" y="396436"/>
                  </a:lnTo>
                  <a:close/>
                </a:path>
              </a:pathLst>
            </a:custGeom>
            <a:noFill/>
            <a:ln w="34158"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3C29DCDC-1678-75E3-BDE1-5240A4285593}"/>
                </a:ext>
              </a:extLst>
            </p:cNvPr>
            <p:cNvSpPr/>
            <p:nvPr/>
          </p:nvSpPr>
          <p:spPr>
            <a:xfrm>
              <a:off x="3019646" y="3165299"/>
              <a:ext cx="253644" cy="289854"/>
            </a:xfrm>
            <a:custGeom>
              <a:avLst/>
              <a:gdLst>
                <a:gd name="connsiteX0" fmla="*/ 253644 w 253644"/>
                <a:gd name="connsiteY0" fmla="*/ 0 h 289854"/>
                <a:gd name="connsiteX1" fmla="*/ 0 w 253644"/>
                <a:gd name="connsiteY1" fmla="*/ 0 h 289854"/>
                <a:gd name="connsiteX2" fmla="*/ 0 w 253644"/>
                <a:gd name="connsiteY2" fmla="*/ 163118 h 289854"/>
                <a:gd name="connsiteX3" fmla="*/ 126737 w 253644"/>
                <a:gd name="connsiteY3" fmla="*/ 289855 h 289854"/>
                <a:gd name="connsiteX4" fmla="*/ 126737 w 253644"/>
                <a:gd name="connsiteY4" fmla="*/ 289855 h 289854"/>
                <a:gd name="connsiteX5" fmla="*/ 253473 w 253644"/>
                <a:gd name="connsiteY5" fmla="*/ 163118 h 289854"/>
                <a:gd name="connsiteX6" fmla="*/ 253473 w 253644"/>
                <a:gd name="connsiteY6" fmla="*/ 0 h 28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44" h="289854">
                  <a:moveTo>
                    <a:pt x="253644" y="0"/>
                  </a:moveTo>
                  <a:lnTo>
                    <a:pt x="0" y="0"/>
                  </a:lnTo>
                  <a:lnTo>
                    <a:pt x="0" y="163118"/>
                  </a:lnTo>
                  <a:cubicBezTo>
                    <a:pt x="0" y="233148"/>
                    <a:pt x="56707" y="289855"/>
                    <a:pt x="126737" y="289855"/>
                  </a:cubicBezTo>
                  <a:lnTo>
                    <a:pt x="126737" y="289855"/>
                  </a:lnTo>
                  <a:cubicBezTo>
                    <a:pt x="196766" y="289855"/>
                    <a:pt x="253473" y="233148"/>
                    <a:pt x="253473" y="163118"/>
                  </a:cubicBezTo>
                  <a:lnTo>
                    <a:pt x="253473" y="0"/>
                  </a:lnTo>
                  <a:close/>
                </a:path>
              </a:pathLst>
            </a:custGeom>
            <a:solidFill>
              <a:srgbClr val="FFFFFF"/>
            </a:solidFill>
            <a:ln w="34158"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CEB4BE0E-82D4-5627-B80F-CF9311CAE2C5}"/>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solidFill>
              <a:srgbClr val="FFFFFF"/>
            </a:solidFill>
            <a:ln w="17079" cap="flat">
              <a:noFill/>
              <a:prstDash val="solid"/>
              <a:miter/>
            </a:ln>
          </p:spPr>
          <p:txBody>
            <a:bodyPr rtlCol="0" anchor="ctr"/>
            <a:lstStyle/>
            <a:p>
              <a:endParaRPr lang="nl-NL"/>
            </a:p>
          </p:txBody>
        </p:sp>
        <p:sp>
          <p:nvSpPr>
            <p:cNvPr id="98" name="Vrije vorm: vorm 97">
              <a:extLst>
                <a:ext uri="{FF2B5EF4-FFF2-40B4-BE49-F238E27FC236}">
                  <a16:creationId xmlns:a16="http://schemas.microsoft.com/office/drawing/2014/main" id="{D7E9D8C0-43E1-CB8A-A48A-EA721AB26538}"/>
                </a:ext>
              </a:extLst>
            </p:cNvPr>
            <p:cNvSpPr/>
            <p:nvPr/>
          </p:nvSpPr>
          <p:spPr>
            <a:xfrm>
              <a:off x="3142966" y="2999107"/>
              <a:ext cx="87280" cy="22887"/>
            </a:xfrm>
            <a:custGeom>
              <a:avLst/>
              <a:gdLst>
                <a:gd name="connsiteX0" fmla="*/ 87281 w 87280"/>
                <a:gd name="connsiteY0" fmla="*/ 0 h 22887"/>
                <a:gd name="connsiteX1" fmla="*/ 0 w 87280"/>
                <a:gd name="connsiteY1" fmla="*/ 22888 h 22887"/>
                <a:gd name="connsiteX2" fmla="*/ 0 w 87280"/>
                <a:gd name="connsiteY2" fmla="*/ 22888 h 22887"/>
              </a:gdLst>
              <a:ahLst/>
              <a:cxnLst>
                <a:cxn ang="0">
                  <a:pos x="connsiteX0" y="connsiteY0"/>
                </a:cxn>
                <a:cxn ang="0">
                  <a:pos x="connsiteX1" y="connsiteY1"/>
                </a:cxn>
                <a:cxn ang="0">
                  <a:pos x="connsiteX2" y="connsiteY2"/>
                </a:cxn>
              </a:cxnLst>
              <a:rect l="l" t="t" r="r" b="b"/>
              <a:pathLst>
                <a:path w="87280" h="22887">
                  <a:moveTo>
                    <a:pt x="87281" y="0"/>
                  </a:moveTo>
                  <a:cubicBezTo>
                    <a:pt x="61490" y="14518"/>
                    <a:pt x="31770" y="22888"/>
                    <a:pt x="0" y="22888"/>
                  </a:cubicBezTo>
                  <a:lnTo>
                    <a:pt x="0" y="22888"/>
                  </a:lnTo>
                </a:path>
              </a:pathLst>
            </a:custGeom>
            <a:noFill/>
            <a:ln w="34158" cap="rnd">
              <a:solidFill>
                <a:srgbClr val="FA0F0E"/>
              </a:solidFill>
              <a:prstDash val="solid"/>
              <a:round/>
            </a:ln>
          </p:spPr>
          <p:txBody>
            <a:bodyPr rtlCol="0" anchor="ctr"/>
            <a:lstStyle/>
            <a:p>
              <a:endParaRPr lang="nl-NL"/>
            </a:p>
          </p:txBody>
        </p:sp>
        <p:sp>
          <p:nvSpPr>
            <p:cNvPr id="99" name="Vrije vorm: vorm 98">
              <a:extLst>
                <a:ext uri="{FF2B5EF4-FFF2-40B4-BE49-F238E27FC236}">
                  <a16:creationId xmlns:a16="http://schemas.microsoft.com/office/drawing/2014/main" id="{B55B58CA-6652-EEB9-E2DF-58EB76DB32CE}"/>
                </a:ext>
              </a:extLst>
            </p:cNvPr>
            <p:cNvSpPr/>
            <p:nvPr/>
          </p:nvSpPr>
          <p:spPr>
            <a:xfrm>
              <a:off x="2866093" y="2576008"/>
              <a:ext cx="317866" cy="306780"/>
            </a:xfrm>
            <a:custGeom>
              <a:avLst/>
              <a:gdLst>
                <a:gd name="connsiteX0" fmla="*/ 317867 w 317866"/>
                <a:gd name="connsiteY0" fmla="*/ 265959 h 306780"/>
                <a:gd name="connsiteX1" fmla="*/ 277044 w 317866"/>
                <a:gd name="connsiteY1" fmla="*/ 306781 h 306780"/>
                <a:gd name="connsiteX2" fmla="*/ 277044 w 317866"/>
                <a:gd name="connsiteY2" fmla="*/ 306781 h 306780"/>
                <a:gd name="connsiteX3" fmla="*/ 236222 w 317866"/>
                <a:gd name="connsiteY3" fmla="*/ 265959 h 306780"/>
                <a:gd name="connsiteX4" fmla="*/ 236222 w 317866"/>
                <a:gd name="connsiteY4" fmla="*/ 137685 h 306780"/>
                <a:gd name="connsiteX5" fmla="*/ 99408 w 317866"/>
                <a:gd name="connsiteY5" fmla="*/ 17 h 306780"/>
                <a:gd name="connsiteX6" fmla="*/ 0 w 317866"/>
                <a:gd name="connsiteY6" fmla="*/ 46134 h 30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866" h="306780">
                  <a:moveTo>
                    <a:pt x="317867" y="265959"/>
                  </a:moveTo>
                  <a:cubicBezTo>
                    <a:pt x="317867" y="288505"/>
                    <a:pt x="299591" y="306781"/>
                    <a:pt x="277044" y="306781"/>
                  </a:cubicBezTo>
                  <a:lnTo>
                    <a:pt x="277044" y="306781"/>
                  </a:lnTo>
                  <a:cubicBezTo>
                    <a:pt x="254498" y="306781"/>
                    <a:pt x="236222" y="288505"/>
                    <a:pt x="236222" y="265959"/>
                  </a:cubicBezTo>
                  <a:lnTo>
                    <a:pt x="236222" y="137685"/>
                  </a:lnTo>
                  <a:cubicBezTo>
                    <a:pt x="236222" y="62531"/>
                    <a:pt x="174733" y="-1179"/>
                    <a:pt x="99408" y="17"/>
                  </a:cubicBezTo>
                  <a:cubicBezTo>
                    <a:pt x="59781" y="700"/>
                    <a:pt x="24254" y="18293"/>
                    <a:pt x="0" y="46134"/>
                  </a:cubicBezTo>
                </a:path>
              </a:pathLst>
            </a:custGeom>
            <a:noFill/>
            <a:ln w="34158"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9830D79B-FCC7-67FD-5FE4-2F6457131095}"/>
                </a:ext>
              </a:extLst>
            </p:cNvPr>
            <p:cNvSpPr/>
            <p:nvPr/>
          </p:nvSpPr>
          <p:spPr>
            <a:xfrm>
              <a:off x="3230077" y="2575840"/>
              <a:ext cx="189934" cy="46131"/>
            </a:xfrm>
            <a:custGeom>
              <a:avLst/>
              <a:gdLst>
                <a:gd name="connsiteX0" fmla="*/ 189934 w 189934"/>
                <a:gd name="connsiteY0" fmla="*/ 46132 h 46131"/>
                <a:gd name="connsiteX1" fmla="*/ 90526 w 189934"/>
                <a:gd name="connsiteY1" fmla="*/ 14 h 46131"/>
                <a:gd name="connsiteX2" fmla="*/ 0 w 189934"/>
                <a:gd name="connsiteY2" fmla="*/ 34346 h 46131"/>
              </a:gdLst>
              <a:ahLst/>
              <a:cxnLst>
                <a:cxn ang="0">
                  <a:pos x="connsiteX0" y="connsiteY0"/>
                </a:cxn>
                <a:cxn ang="0">
                  <a:pos x="connsiteX1" y="connsiteY1"/>
                </a:cxn>
                <a:cxn ang="0">
                  <a:pos x="connsiteX2" y="connsiteY2"/>
                </a:cxn>
              </a:cxnLst>
              <a:rect l="l" t="t" r="r" b="b"/>
              <a:pathLst>
                <a:path w="189934" h="46131">
                  <a:moveTo>
                    <a:pt x="189934" y="46132"/>
                  </a:moveTo>
                  <a:cubicBezTo>
                    <a:pt x="165680" y="18290"/>
                    <a:pt x="130153" y="698"/>
                    <a:pt x="90526" y="14"/>
                  </a:cubicBezTo>
                  <a:cubicBezTo>
                    <a:pt x="55853" y="-498"/>
                    <a:pt x="24254" y="12654"/>
                    <a:pt x="0" y="34346"/>
                  </a:cubicBezTo>
                </a:path>
              </a:pathLst>
            </a:custGeom>
            <a:noFill/>
            <a:ln w="34158"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0325CE5D-9DAC-3B03-966A-9A92306C7DE3}"/>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noFill/>
            <a:ln w="34158"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E78D0A3-C8A0-53B9-739E-7A33C9D5863D}"/>
                </a:ext>
              </a:extLst>
            </p:cNvPr>
            <p:cNvSpPr/>
            <p:nvPr/>
          </p:nvSpPr>
          <p:spPr>
            <a:xfrm>
              <a:off x="327704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sp>
          <p:nvSpPr>
            <p:cNvPr id="103" name="Vrije vorm: vorm 102">
              <a:extLst>
                <a:ext uri="{FF2B5EF4-FFF2-40B4-BE49-F238E27FC236}">
                  <a16:creationId xmlns:a16="http://schemas.microsoft.com/office/drawing/2014/main" id="{77B58AC5-CD17-9073-A9E7-18827A8F488D}"/>
                </a:ext>
              </a:extLst>
            </p:cNvPr>
            <p:cNvSpPr/>
            <p:nvPr/>
          </p:nvSpPr>
          <p:spPr>
            <a:xfrm>
              <a:off x="295439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grpSp>
      <p:grpSp>
        <p:nvGrpSpPr>
          <p:cNvPr id="104" name="Graphic 88">
            <a:extLst>
              <a:ext uri="{FF2B5EF4-FFF2-40B4-BE49-F238E27FC236}">
                <a16:creationId xmlns:a16="http://schemas.microsoft.com/office/drawing/2014/main" id="{5A3D3633-ACB0-88AD-C02B-73D0135FD4FF}"/>
              </a:ext>
            </a:extLst>
          </p:cNvPr>
          <p:cNvGrpSpPr/>
          <p:nvPr/>
        </p:nvGrpSpPr>
        <p:grpSpPr>
          <a:xfrm>
            <a:off x="4184018" y="1874703"/>
            <a:ext cx="1229448" cy="1782682"/>
            <a:chOff x="4184018" y="1874703"/>
            <a:chExt cx="1229448" cy="1782682"/>
          </a:xfrm>
        </p:grpSpPr>
        <p:sp>
          <p:nvSpPr>
            <p:cNvPr id="105" name="Vrije vorm: vorm 104">
              <a:extLst>
                <a:ext uri="{FF2B5EF4-FFF2-40B4-BE49-F238E27FC236}">
                  <a16:creationId xmlns:a16="http://schemas.microsoft.com/office/drawing/2014/main" id="{AA740771-CF73-D61D-964A-E3730E5CF0D2}"/>
                </a:ext>
              </a:extLst>
            </p:cNvPr>
            <p:cNvSpPr/>
            <p:nvPr/>
          </p:nvSpPr>
          <p:spPr>
            <a:xfrm>
              <a:off x="4184018" y="3042662"/>
              <a:ext cx="1229448" cy="614724"/>
            </a:xfrm>
            <a:custGeom>
              <a:avLst/>
              <a:gdLst>
                <a:gd name="connsiteX0" fmla="*/ 0 w 1229448"/>
                <a:gd name="connsiteY0" fmla="*/ 614724 h 614724"/>
                <a:gd name="connsiteX1" fmla="*/ 614724 w 1229448"/>
                <a:gd name="connsiteY1" fmla="*/ 0 h 614724"/>
                <a:gd name="connsiteX2" fmla="*/ 614724 w 1229448"/>
                <a:gd name="connsiteY2" fmla="*/ 0 h 614724"/>
                <a:gd name="connsiteX3" fmla="*/ 1229449 w 1229448"/>
                <a:gd name="connsiteY3" fmla="*/ 614724 h 614724"/>
              </a:gdLst>
              <a:ahLst/>
              <a:cxnLst>
                <a:cxn ang="0">
                  <a:pos x="connsiteX0" y="connsiteY0"/>
                </a:cxn>
                <a:cxn ang="0">
                  <a:pos x="connsiteX1" y="connsiteY1"/>
                </a:cxn>
                <a:cxn ang="0">
                  <a:pos x="connsiteX2" y="connsiteY2"/>
                </a:cxn>
                <a:cxn ang="0">
                  <a:pos x="connsiteX3" y="connsiteY3"/>
                </a:cxn>
              </a:cxnLst>
              <a:rect l="l" t="t" r="r" b="b"/>
              <a:pathLst>
                <a:path w="1229448" h="614724">
                  <a:moveTo>
                    <a:pt x="0" y="614724"/>
                  </a:moveTo>
                  <a:cubicBezTo>
                    <a:pt x="0" y="275165"/>
                    <a:pt x="275166" y="0"/>
                    <a:pt x="614724" y="0"/>
                  </a:cubicBezTo>
                  <a:lnTo>
                    <a:pt x="614724" y="0"/>
                  </a:lnTo>
                  <a:cubicBezTo>
                    <a:pt x="954283" y="0"/>
                    <a:pt x="1229449" y="275165"/>
                    <a:pt x="1229449" y="614724"/>
                  </a:cubicBezTo>
                </a:path>
              </a:pathLst>
            </a:custGeom>
            <a:solidFill>
              <a:srgbClr val="FFFFFF"/>
            </a:solidFill>
            <a:ln w="34158"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09FC25EA-CE63-2D2C-D435-254870C1215F}"/>
                </a:ext>
              </a:extLst>
            </p:cNvPr>
            <p:cNvSpPr/>
            <p:nvPr/>
          </p:nvSpPr>
          <p:spPr>
            <a:xfrm>
              <a:off x="4299652" y="1874703"/>
              <a:ext cx="998179" cy="1722218"/>
            </a:xfrm>
            <a:custGeom>
              <a:avLst/>
              <a:gdLst>
                <a:gd name="connsiteX0" fmla="*/ 0 w 998179"/>
                <a:gd name="connsiteY0" fmla="*/ 499090 h 1722218"/>
                <a:gd name="connsiteX1" fmla="*/ 0 w 998179"/>
                <a:gd name="connsiteY1" fmla="*/ 1223129 h 1722218"/>
                <a:gd name="connsiteX2" fmla="*/ 499090 w 998179"/>
                <a:gd name="connsiteY2" fmla="*/ 1722218 h 1722218"/>
                <a:gd name="connsiteX3" fmla="*/ 499090 w 998179"/>
                <a:gd name="connsiteY3" fmla="*/ 1722218 h 1722218"/>
                <a:gd name="connsiteX4" fmla="*/ 998179 w 998179"/>
                <a:gd name="connsiteY4" fmla="*/ 1223129 h 1722218"/>
                <a:gd name="connsiteX5" fmla="*/ 998179 w 998179"/>
                <a:gd name="connsiteY5" fmla="*/ 499090 h 1722218"/>
                <a:gd name="connsiteX6" fmla="*/ 499090 w 998179"/>
                <a:gd name="connsiteY6" fmla="*/ 0 h 1722218"/>
                <a:gd name="connsiteX7" fmla="*/ 499090 w 998179"/>
                <a:gd name="connsiteY7" fmla="*/ 0 h 1722218"/>
                <a:gd name="connsiteX8" fmla="*/ 0 w 998179"/>
                <a:gd name="connsiteY8" fmla="*/ 499090 h 17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8179" h="1722218">
                  <a:moveTo>
                    <a:pt x="0" y="499090"/>
                  </a:moveTo>
                  <a:lnTo>
                    <a:pt x="0" y="1223129"/>
                  </a:lnTo>
                  <a:cubicBezTo>
                    <a:pt x="0" y="1498807"/>
                    <a:pt x="223412" y="1722218"/>
                    <a:pt x="499090" y="1722218"/>
                  </a:cubicBezTo>
                  <a:lnTo>
                    <a:pt x="499090" y="1722218"/>
                  </a:lnTo>
                  <a:cubicBezTo>
                    <a:pt x="774768" y="1722218"/>
                    <a:pt x="998179" y="1498807"/>
                    <a:pt x="998179" y="1223129"/>
                  </a:cubicBezTo>
                  <a:lnTo>
                    <a:pt x="998179" y="499090"/>
                  </a:lnTo>
                  <a:cubicBezTo>
                    <a:pt x="998179" y="223412"/>
                    <a:pt x="774768" y="0"/>
                    <a:pt x="499090" y="0"/>
                  </a:cubicBezTo>
                  <a:lnTo>
                    <a:pt x="499090" y="0"/>
                  </a:lnTo>
                  <a:cubicBezTo>
                    <a:pt x="223412" y="0"/>
                    <a:pt x="0" y="223412"/>
                    <a:pt x="0" y="4990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2141DED6-D381-825B-A535-7E13635258DB}"/>
                </a:ext>
              </a:extLst>
            </p:cNvPr>
            <p:cNvSpPr/>
            <p:nvPr/>
          </p:nvSpPr>
          <p:spPr>
            <a:xfrm>
              <a:off x="4704287" y="2883473"/>
              <a:ext cx="188738" cy="24937"/>
            </a:xfrm>
            <a:custGeom>
              <a:avLst/>
              <a:gdLst>
                <a:gd name="connsiteX0" fmla="*/ 188739 w 188738"/>
                <a:gd name="connsiteY0" fmla="*/ 171 h 24937"/>
                <a:gd name="connsiteX1" fmla="*/ 94455 w 188738"/>
                <a:gd name="connsiteY1" fmla="*/ 24937 h 24937"/>
                <a:gd name="connsiteX2" fmla="*/ 94455 w 188738"/>
                <a:gd name="connsiteY2" fmla="*/ 24937 h 24937"/>
                <a:gd name="connsiteX3" fmla="*/ 0 w 188738"/>
                <a:gd name="connsiteY3" fmla="*/ 0 h 24937"/>
              </a:gdLst>
              <a:ahLst/>
              <a:cxnLst>
                <a:cxn ang="0">
                  <a:pos x="connsiteX0" y="connsiteY0"/>
                </a:cxn>
                <a:cxn ang="0">
                  <a:pos x="connsiteX1" y="connsiteY1"/>
                </a:cxn>
                <a:cxn ang="0">
                  <a:pos x="connsiteX2" y="connsiteY2"/>
                </a:cxn>
                <a:cxn ang="0">
                  <a:pos x="connsiteX3" y="connsiteY3"/>
                </a:cxn>
              </a:cxnLst>
              <a:rect l="l" t="t" r="r" b="b"/>
              <a:pathLst>
                <a:path w="188738" h="24937">
                  <a:moveTo>
                    <a:pt x="188739" y="171"/>
                  </a:moveTo>
                  <a:cubicBezTo>
                    <a:pt x="160898" y="15885"/>
                    <a:pt x="128616" y="24937"/>
                    <a:pt x="94455" y="24937"/>
                  </a:cubicBezTo>
                  <a:lnTo>
                    <a:pt x="94455" y="24937"/>
                  </a:lnTo>
                  <a:cubicBezTo>
                    <a:pt x="60123" y="24937"/>
                    <a:pt x="27841" y="15885"/>
                    <a:pt x="0" y="0"/>
                  </a:cubicBezTo>
                </a:path>
              </a:pathLst>
            </a:custGeom>
            <a:noFill/>
            <a:ln w="34158"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6FADCC84-DF86-C954-D449-9E339A529737}"/>
                </a:ext>
              </a:extLst>
            </p:cNvPr>
            <p:cNvSpPr/>
            <p:nvPr/>
          </p:nvSpPr>
          <p:spPr>
            <a:xfrm>
              <a:off x="4499152" y="2425873"/>
              <a:ext cx="343828" cy="332058"/>
            </a:xfrm>
            <a:custGeom>
              <a:avLst/>
              <a:gdLst>
                <a:gd name="connsiteX0" fmla="*/ 343829 w 343828"/>
                <a:gd name="connsiteY0" fmla="*/ 287820 h 332058"/>
                <a:gd name="connsiteX1" fmla="*/ 299590 w 343828"/>
                <a:gd name="connsiteY1" fmla="*/ 332059 h 332058"/>
                <a:gd name="connsiteX2" fmla="*/ 299590 w 343828"/>
                <a:gd name="connsiteY2" fmla="*/ 332059 h 332058"/>
                <a:gd name="connsiteX3" fmla="*/ 255352 w 343828"/>
                <a:gd name="connsiteY3" fmla="*/ 287820 h 332058"/>
                <a:gd name="connsiteX4" fmla="*/ 255352 w 343828"/>
                <a:gd name="connsiteY4" fmla="*/ 148957 h 332058"/>
                <a:gd name="connsiteX5" fmla="*/ 107435 w 343828"/>
                <a:gd name="connsiteY5" fmla="*/ 15 h 332058"/>
                <a:gd name="connsiteX6" fmla="*/ 0 w 343828"/>
                <a:gd name="connsiteY6" fmla="*/ 49890 h 33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828" h="332058">
                  <a:moveTo>
                    <a:pt x="343829" y="287820"/>
                  </a:moveTo>
                  <a:cubicBezTo>
                    <a:pt x="343829" y="312245"/>
                    <a:pt x="324016" y="332059"/>
                    <a:pt x="299590" y="332059"/>
                  </a:cubicBezTo>
                  <a:lnTo>
                    <a:pt x="299590" y="332059"/>
                  </a:lnTo>
                  <a:cubicBezTo>
                    <a:pt x="275165" y="332059"/>
                    <a:pt x="255352" y="312245"/>
                    <a:pt x="255352" y="287820"/>
                  </a:cubicBezTo>
                  <a:lnTo>
                    <a:pt x="255352" y="148957"/>
                  </a:lnTo>
                  <a:cubicBezTo>
                    <a:pt x="255352" y="67654"/>
                    <a:pt x="188738" y="-1180"/>
                    <a:pt x="107435" y="15"/>
                  </a:cubicBezTo>
                  <a:cubicBezTo>
                    <a:pt x="64564" y="699"/>
                    <a:pt x="26133" y="19829"/>
                    <a:pt x="0" y="49890"/>
                  </a:cubicBezTo>
                </a:path>
              </a:pathLst>
            </a:custGeom>
            <a:noFill/>
            <a:ln w="34158" cap="rnd">
              <a:solidFill>
                <a:srgbClr val="FA0F0E"/>
              </a:solidFill>
              <a:prstDash val="solid"/>
              <a:round/>
            </a:ln>
          </p:spPr>
          <p:txBody>
            <a:bodyPr rtlCol="0" anchor="ctr"/>
            <a:lstStyle/>
            <a:p>
              <a:endParaRPr lang="nl-NL"/>
            </a:p>
          </p:txBody>
        </p:sp>
        <p:sp>
          <p:nvSpPr>
            <p:cNvPr id="109" name="Vrije vorm: vorm 108">
              <a:extLst>
                <a:ext uri="{FF2B5EF4-FFF2-40B4-BE49-F238E27FC236}">
                  <a16:creationId xmlns:a16="http://schemas.microsoft.com/office/drawing/2014/main" id="{107C0ACE-9597-D889-CAEA-6E0A2495B420}"/>
                </a:ext>
              </a:extLst>
            </p:cNvPr>
            <p:cNvSpPr/>
            <p:nvPr/>
          </p:nvSpPr>
          <p:spPr>
            <a:xfrm>
              <a:off x="4893026" y="2425875"/>
              <a:ext cx="205306" cy="49888"/>
            </a:xfrm>
            <a:custGeom>
              <a:avLst/>
              <a:gdLst>
                <a:gd name="connsiteX0" fmla="*/ 205306 w 205306"/>
                <a:gd name="connsiteY0" fmla="*/ 49888 h 49888"/>
                <a:gd name="connsiteX1" fmla="*/ 97870 w 205306"/>
                <a:gd name="connsiteY1" fmla="*/ 13 h 49888"/>
                <a:gd name="connsiteX2" fmla="*/ 0 w 205306"/>
                <a:gd name="connsiteY2" fmla="*/ 37249 h 49888"/>
              </a:gdLst>
              <a:ahLst/>
              <a:cxnLst>
                <a:cxn ang="0">
                  <a:pos x="connsiteX0" y="connsiteY0"/>
                </a:cxn>
                <a:cxn ang="0">
                  <a:pos x="connsiteX1" y="connsiteY1"/>
                </a:cxn>
                <a:cxn ang="0">
                  <a:pos x="connsiteX2" y="connsiteY2"/>
                </a:cxn>
              </a:cxnLst>
              <a:rect l="l" t="t" r="r" b="b"/>
              <a:pathLst>
                <a:path w="205306" h="49888">
                  <a:moveTo>
                    <a:pt x="205306" y="49888"/>
                  </a:moveTo>
                  <a:cubicBezTo>
                    <a:pt x="179002" y="19827"/>
                    <a:pt x="140742" y="697"/>
                    <a:pt x="97870" y="13"/>
                  </a:cubicBezTo>
                  <a:cubicBezTo>
                    <a:pt x="60464" y="-499"/>
                    <a:pt x="26133" y="13678"/>
                    <a:pt x="0" y="37249"/>
                  </a:cubicBezTo>
                </a:path>
              </a:pathLst>
            </a:custGeom>
            <a:noFill/>
            <a:ln w="34158" cap="rnd">
              <a:solidFill>
                <a:srgbClr val="FA0F0E"/>
              </a:solidFill>
              <a:prstDash val="solid"/>
              <a:round/>
            </a:ln>
          </p:spPr>
          <p:txBody>
            <a:bodyPr rtlCol="0" anchor="ctr"/>
            <a:lstStyle/>
            <a:p>
              <a:endParaRPr lang="nl-NL"/>
            </a:p>
          </p:txBody>
        </p:sp>
        <p:sp>
          <p:nvSpPr>
            <p:cNvPr id="110" name="Vrije vorm: vorm 109">
              <a:extLst>
                <a:ext uri="{FF2B5EF4-FFF2-40B4-BE49-F238E27FC236}">
                  <a16:creationId xmlns:a16="http://schemas.microsoft.com/office/drawing/2014/main" id="{A441AA80-A4BE-A0EE-4E75-1295E5652B2C}"/>
                </a:ext>
              </a:extLst>
            </p:cNvPr>
            <p:cNvSpPr/>
            <p:nvPr/>
          </p:nvSpPr>
          <p:spPr>
            <a:xfrm>
              <a:off x="4424852" y="2028598"/>
              <a:ext cx="747609" cy="1102882"/>
            </a:xfrm>
            <a:custGeom>
              <a:avLst/>
              <a:gdLst>
                <a:gd name="connsiteX0" fmla="*/ 373890 w 747609"/>
                <a:gd name="connsiteY0" fmla="*/ 0 h 1102882"/>
                <a:gd name="connsiteX1" fmla="*/ 747610 w 747609"/>
                <a:gd name="connsiteY1" fmla="*/ 373720 h 1102882"/>
                <a:gd name="connsiteX2" fmla="*/ 747610 w 747609"/>
                <a:gd name="connsiteY2" fmla="*/ 729163 h 1102882"/>
                <a:gd name="connsiteX3" fmla="*/ 373890 w 747609"/>
                <a:gd name="connsiteY3" fmla="*/ 1102882 h 1102882"/>
                <a:gd name="connsiteX4" fmla="*/ 373719 w 747609"/>
                <a:gd name="connsiteY4" fmla="*/ 1102882 h 1102882"/>
                <a:gd name="connsiteX5" fmla="*/ 0 w 747609"/>
                <a:gd name="connsiteY5" fmla="*/ 729163 h 1102882"/>
                <a:gd name="connsiteX6" fmla="*/ 0 w 747609"/>
                <a:gd name="connsiteY6" fmla="*/ 373720 h 1102882"/>
                <a:gd name="connsiteX7" fmla="*/ 373719 w 747609"/>
                <a:gd name="connsiteY7" fmla="*/ 0 h 11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9" h="1102882">
                  <a:moveTo>
                    <a:pt x="373890" y="0"/>
                  </a:moveTo>
                  <a:cubicBezTo>
                    <a:pt x="580290" y="0"/>
                    <a:pt x="747610" y="167320"/>
                    <a:pt x="747610" y="373720"/>
                  </a:cubicBezTo>
                  <a:lnTo>
                    <a:pt x="747610" y="729163"/>
                  </a:lnTo>
                  <a:cubicBezTo>
                    <a:pt x="747610" y="935563"/>
                    <a:pt x="580290" y="1102882"/>
                    <a:pt x="373890" y="1102882"/>
                  </a:cubicBezTo>
                  <a:lnTo>
                    <a:pt x="373719" y="1102882"/>
                  </a:lnTo>
                  <a:cubicBezTo>
                    <a:pt x="167320" y="1102882"/>
                    <a:pt x="0" y="935562"/>
                    <a:pt x="0" y="729163"/>
                  </a:cubicBezTo>
                  <a:lnTo>
                    <a:pt x="0" y="373720"/>
                  </a:lnTo>
                  <a:cubicBezTo>
                    <a:pt x="0" y="167320"/>
                    <a:pt x="167320" y="0"/>
                    <a:pt x="373719" y="0"/>
                  </a:cubicBezTo>
                  <a:close/>
                </a:path>
              </a:pathLst>
            </a:custGeom>
            <a:noFill/>
            <a:ln w="34158" cap="rnd">
              <a:solidFill>
                <a:srgbClr val="FA0F0E"/>
              </a:solidFill>
              <a:prstDash val="solid"/>
              <a:round/>
            </a:ln>
          </p:spPr>
          <p:txBody>
            <a:bodyPr rtlCol="0" anchor="ctr"/>
            <a:lstStyle/>
            <a:p>
              <a:endParaRPr lang="nl-NL"/>
            </a:p>
          </p:txBody>
        </p:sp>
        <p:sp>
          <p:nvSpPr>
            <p:cNvPr id="111" name="Vrije vorm: vorm 110">
              <a:extLst>
                <a:ext uri="{FF2B5EF4-FFF2-40B4-BE49-F238E27FC236}">
                  <a16:creationId xmlns:a16="http://schemas.microsoft.com/office/drawing/2014/main" id="{EAED762D-9E47-CBA4-1728-337DBB287883}"/>
                </a:ext>
              </a:extLst>
            </p:cNvPr>
            <p:cNvSpPr/>
            <p:nvPr/>
          </p:nvSpPr>
          <p:spPr>
            <a:xfrm>
              <a:off x="4425023" y="2210846"/>
              <a:ext cx="747438" cy="351514"/>
            </a:xfrm>
            <a:custGeom>
              <a:avLst/>
              <a:gdLst>
                <a:gd name="connsiteX0" fmla="*/ 747439 w 747438"/>
                <a:gd name="connsiteY0" fmla="*/ 351515 h 351514"/>
                <a:gd name="connsiteX1" fmla="*/ 373719 w 747438"/>
                <a:gd name="connsiteY1" fmla="*/ 0 h 351514"/>
                <a:gd name="connsiteX2" fmla="*/ 373719 w 747438"/>
                <a:gd name="connsiteY2" fmla="*/ 0 h 351514"/>
                <a:gd name="connsiteX3" fmla="*/ 0 w 747438"/>
                <a:gd name="connsiteY3" fmla="*/ 351515 h 351514"/>
              </a:gdLst>
              <a:ahLst/>
              <a:cxnLst>
                <a:cxn ang="0">
                  <a:pos x="connsiteX0" y="connsiteY0"/>
                </a:cxn>
                <a:cxn ang="0">
                  <a:pos x="connsiteX1" y="connsiteY1"/>
                </a:cxn>
                <a:cxn ang="0">
                  <a:pos x="connsiteX2" y="connsiteY2"/>
                </a:cxn>
                <a:cxn ang="0">
                  <a:pos x="connsiteX3" y="connsiteY3"/>
                </a:cxn>
              </a:cxnLst>
              <a:rect l="l" t="t" r="r" b="b"/>
              <a:pathLst>
                <a:path w="747438" h="351514">
                  <a:moveTo>
                    <a:pt x="747439" y="351515"/>
                  </a:moveTo>
                  <a:cubicBezTo>
                    <a:pt x="747439" y="145013"/>
                    <a:pt x="580051" y="0"/>
                    <a:pt x="373719" y="0"/>
                  </a:cubicBezTo>
                  <a:lnTo>
                    <a:pt x="373719" y="0"/>
                  </a:lnTo>
                  <a:cubicBezTo>
                    <a:pt x="167217" y="0"/>
                    <a:pt x="0" y="145184"/>
                    <a:pt x="0" y="351515"/>
                  </a:cubicBezTo>
                </a:path>
              </a:pathLst>
            </a:custGeom>
            <a:noFill/>
            <a:ln w="34158" cap="rnd">
              <a:solidFill>
                <a:srgbClr val="FA0F0E"/>
              </a:solidFill>
              <a:prstDash val="solid"/>
              <a:round/>
            </a:ln>
          </p:spPr>
          <p:txBody>
            <a:bodyPr rtlCol="0" anchor="ctr"/>
            <a:lstStyle/>
            <a:p>
              <a:endParaRPr lang="nl-NL"/>
            </a:p>
          </p:txBody>
        </p:sp>
        <p:sp>
          <p:nvSpPr>
            <p:cNvPr id="112" name="Vrije vorm: vorm 111">
              <a:extLst>
                <a:ext uri="{FF2B5EF4-FFF2-40B4-BE49-F238E27FC236}">
                  <a16:creationId xmlns:a16="http://schemas.microsoft.com/office/drawing/2014/main" id="{EC67B7B6-43B7-B4B2-AC61-68EA949BADED}"/>
                </a:ext>
              </a:extLst>
            </p:cNvPr>
            <p:cNvSpPr/>
            <p:nvPr/>
          </p:nvSpPr>
          <p:spPr>
            <a:xfrm>
              <a:off x="4943584" y="2536569"/>
              <a:ext cx="59098" cy="59098"/>
            </a:xfrm>
            <a:custGeom>
              <a:avLst/>
              <a:gdLst>
                <a:gd name="connsiteX0" fmla="*/ 59098 w 59098"/>
                <a:gd name="connsiteY0" fmla="*/ 29549 h 59098"/>
                <a:gd name="connsiteX1" fmla="*/ 29549 w 59098"/>
                <a:gd name="connsiteY1" fmla="*/ 59098 h 59098"/>
                <a:gd name="connsiteX2" fmla="*/ -1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29" y="59098"/>
                    <a:pt x="-1" y="45869"/>
                    <a:pt x="-1" y="29549"/>
                  </a:cubicBezTo>
                  <a:cubicBezTo>
                    <a:pt x="-1"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sp>
          <p:nvSpPr>
            <p:cNvPr id="113" name="Vrije vorm: vorm 112">
              <a:extLst>
                <a:ext uri="{FF2B5EF4-FFF2-40B4-BE49-F238E27FC236}">
                  <a16:creationId xmlns:a16="http://schemas.microsoft.com/office/drawing/2014/main" id="{FB743332-828B-46F4-35D0-4A0BFB928F7C}"/>
                </a:ext>
              </a:extLst>
            </p:cNvPr>
            <p:cNvSpPr/>
            <p:nvPr/>
          </p:nvSpPr>
          <p:spPr>
            <a:xfrm>
              <a:off x="4594631" y="2536569"/>
              <a:ext cx="59098" cy="59098"/>
            </a:xfrm>
            <a:custGeom>
              <a:avLst/>
              <a:gdLst>
                <a:gd name="connsiteX0" fmla="*/ 59098 w 59098"/>
                <a:gd name="connsiteY0" fmla="*/ 29549 h 59098"/>
                <a:gd name="connsiteX1" fmla="*/ 29549 w 59098"/>
                <a:gd name="connsiteY1" fmla="*/ 59098 h 59098"/>
                <a:gd name="connsiteX2" fmla="*/ 0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30" y="59098"/>
                    <a:pt x="0" y="45869"/>
                    <a:pt x="0" y="29549"/>
                  </a:cubicBezTo>
                  <a:cubicBezTo>
                    <a:pt x="0"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grpSp>
      <p:grpSp>
        <p:nvGrpSpPr>
          <p:cNvPr id="114" name="Graphic 88">
            <a:extLst>
              <a:ext uri="{FF2B5EF4-FFF2-40B4-BE49-F238E27FC236}">
                <a16:creationId xmlns:a16="http://schemas.microsoft.com/office/drawing/2014/main" id="{AEAEDCCA-4E9F-D678-60D4-8E90F2C21756}"/>
              </a:ext>
            </a:extLst>
          </p:cNvPr>
          <p:cNvGrpSpPr/>
          <p:nvPr/>
        </p:nvGrpSpPr>
        <p:grpSpPr>
          <a:xfrm>
            <a:off x="8404930" y="1896566"/>
            <a:ext cx="1371557" cy="1760819"/>
            <a:chOff x="8404930" y="1896566"/>
            <a:chExt cx="1371557" cy="1760819"/>
          </a:xfrm>
        </p:grpSpPr>
        <p:sp>
          <p:nvSpPr>
            <p:cNvPr id="115" name="Vrije vorm: vorm 114">
              <a:extLst>
                <a:ext uri="{FF2B5EF4-FFF2-40B4-BE49-F238E27FC236}">
                  <a16:creationId xmlns:a16="http://schemas.microsoft.com/office/drawing/2014/main" id="{63A664F3-DC8B-CDE4-E699-74E275DAF99B}"/>
                </a:ext>
              </a:extLst>
            </p:cNvPr>
            <p:cNvSpPr/>
            <p:nvPr/>
          </p:nvSpPr>
          <p:spPr>
            <a:xfrm>
              <a:off x="8590424" y="3157101"/>
              <a:ext cx="1000570" cy="500285"/>
            </a:xfrm>
            <a:custGeom>
              <a:avLst/>
              <a:gdLst>
                <a:gd name="connsiteX0" fmla="*/ 0 w 1000570"/>
                <a:gd name="connsiteY0" fmla="*/ 500285 h 500285"/>
                <a:gd name="connsiteX1" fmla="*/ 500286 w 1000570"/>
                <a:gd name="connsiteY1" fmla="*/ 0 h 500285"/>
                <a:gd name="connsiteX2" fmla="*/ 500286 w 1000570"/>
                <a:gd name="connsiteY2" fmla="*/ 0 h 500285"/>
                <a:gd name="connsiteX3" fmla="*/ 1000571 w 1000570"/>
                <a:gd name="connsiteY3" fmla="*/ 500285 h 500285"/>
              </a:gdLst>
              <a:ahLst/>
              <a:cxnLst>
                <a:cxn ang="0">
                  <a:pos x="connsiteX0" y="connsiteY0"/>
                </a:cxn>
                <a:cxn ang="0">
                  <a:pos x="connsiteX1" y="connsiteY1"/>
                </a:cxn>
                <a:cxn ang="0">
                  <a:pos x="connsiteX2" y="connsiteY2"/>
                </a:cxn>
                <a:cxn ang="0">
                  <a:pos x="connsiteX3" y="connsiteY3"/>
                </a:cxn>
              </a:cxnLst>
              <a:rect l="l" t="t" r="r" b="b"/>
              <a:pathLst>
                <a:path w="1000570" h="500285">
                  <a:moveTo>
                    <a:pt x="0" y="500285"/>
                  </a:moveTo>
                  <a:cubicBezTo>
                    <a:pt x="0" y="223924"/>
                    <a:pt x="223925" y="0"/>
                    <a:pt x="500286" y="0"/>
                  </a:cubicBezTo>
                  <a:lnTo>
                    <a:pt x="500286" y="0"/>
                  </a:lnTo>
                  <a:cubicBezTo>
                    <a:pt x="776647" y="0"/>
                    <a:pt x="1000571" y="223924"/>
                    <a:pt x="1000571" y="500285"/>
                  </a:cubicBezTo>
                </a:path>
              </a:pathLst>
            </a:custGeom>
            <a:solidFill>
              <a:srgbClr val="FFFFFF"/>
            </a:solidFill>
            <a:ln w="34158" cap="rnd">
              <a:solidFill>
                <a:srgbClr val="FA0F0E"/>
              </a:solidFill>
              <a:prstDash val="solid"/>
              <a:round/>
            </a:ln>
          </p:spPr>
          <p:txBody>
            <a:bodyPr rtlCol="0" anchor="ctr"/>
            <a:lstStyle/>
            <a:p>
              <a:endParaRPr lang="nl-NL"/>
            </a:p>
          </p:txBody>
        </p:sp>
        <p:sp>
          <p:nvSpPr>
            <p:cNvPr id="116" name="Vrije vorm: vorm 115">
              <a:extLst>
                <a:ext uri="{FF2B5EF4-FFF2-40B4-BE49-F238E27FC236}">
                  <a16:creationId xmlns:a16="http://schemas.microsoft.com/office/drawing/2014/main" id="{5DB82C56-9DEC-35B2-3833-2F66B30EE84E}"/>
                </a:ext>
              </a:extLst>
            </p:cNvPr>
            <p:cNvSpPr/>
            <p:nvPr/>
          </p:nvSpPr>
          <p:spPr>
            <a:xfrm>
              <a:off x="8843384" y="3161542"/>
              <a:ext cx="494820" cy="333068"/>
            </a:xfrm>
            <a:custGeom>
              <a:avLst/>
              <a:gdLst>
                <a:gd name="connsiteX0" fmla="*/ 328115 w 494820"/>
                <a:gd name="connsiteY0" fmla="*/ 0 h 333068"/>
                <a:gd name="connsiteX1" fmla="*/ 247325 w 494820"/>
                <a:gd name="connsiteY1" fmla="*/ 20838 h 333068"/>
                <a:gd name="connsiteX2" fmla="*/ 166534 w 494820"/>
                <a:gd name="connsiteY2" fmla="*/ 0 h 333068"/>
                <a:gd name="connsiteX3" fmla="*/ 0 w 494820"/>
                <a:gd name="connsiteY3" fmla="*/ 166534 h 333068"/>
                <a:gd name="connsiteX4" fmla="*/ 166534 w 494820"/>
                <a:gd name="connsiteY4" fmla="*/ 333068 h 333068"/>
                <a:gd name="connsiteX5" fmla="*/ 247325 w 494820"/>
                <a:gd name="connsiteY5" fmla="*/ 312230 h 333068"/>
                <a:gd name="connsiteX6" fmla="*/ 328115 w 494820"/>
                <a:gd name="connsiteY6" fmla="*/ 333068 h 333068"/>
                <a:gd name="connsiteX7" fmla="*/ 494820 w 494820"/>
                <a:gd name="connsiteY7" fmla="*/ 166534 h 333068"/>
                <a:gd name="connsiteX8" fmla="*/ 328115 w 494820"/>
                <a:gd name="connsiteY8" fmla="*/ 0 h 3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4820" h="333068">
                  <a:moveTo>
                    <a:pt x="328115" y="0"/>
                  </a:moveTo>
                  <a:cubicBezTo>
                    <a:pt x="298737" y="0"/>
                    <a:pt x="271237" y="7686"/>
                    <a:pt x="247325" y="20838"/>
                  </a:cubicBezTo>
                  <a:cubicBezTo>
                    <a:pt x="223412" y="7515"/>
                    <a:pt x="195913" y="0"/>
                    <a:pt x="166534" y="0"/>
                  </a:cubicBezTo>
                  <a:cubicBezTo>
                    <a:pt x="74471" y="0"/>
                    <a:pt x="0" y="74641"/>
                    <a:pt x="0" y="166534"/>
                  </a:cubicBezTo>
                  <a:cubicBezTo>
                    <a:pt x="0" y="258427"/>
                    <a:pt x="74641" y="333068"/>
                    <a:pt x="166534" y="333068"/>
                  </a:cubicBezTo>
                  <a:cubicBezTo>
                    <a:pt x="195913" y="333068"/>
                    <a:pt x="223412" y="325382"/>
                    <a:pt x="247325" y="312230"/>
                  </a:cubicBezTo>
                  <a:cubicBezTo>
                    <a:pt x="271237" y="325553"/>
                    <a:pt x="298737" y="333068"/>
                    <a:pt x="328115" y="333068"/>
                  </a:cubicBezTo>
                  <a:cubicBezTo>
                    <a:pt x="420179" y="333068"/>
                    <a:pt x="494820" y="258427"/>
                    <a:pt x="494820" y="166534"/>
                  </a:cubicBezTo>
                  <a:cubicBezTo>
                    <a:pt x="494820" y="74641"/>
                    <a:pt x="420179" y="0"/>
                    <a:pt x="328115" y="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17" name="Graphic 88">
              <a:extLst>
                <a:ext uri="{FF2B5EF4-FFF2-40B4-BE49-F238E27FC236}">
                  <a16:creationId xmlns:a16="http://schemas.microsoft.com/office/drawing/2014/main" id="{2B4649CF-F74E-4713-DFEF-49F756FA8EC2}"/>
                </a:ext>
              </a:extLst>
            </p:cNvPr>
            <p:cNvGrpSpPr/>
            <p:nvPr/>
          </p:nvGrpSpPr>
          <p:grpSpPr>
            <a:xfrm>
              <a:off x="8404930" y="1896566"/>
              <a:ext cx="1371557" cy="1495390"/>
              <a:chOff x="8404930" y="1896566"/>
              <a:chExt cx="1371557" cy="1495390"/>
            </a:xfrm>
          </p:grpSpPr>
          <p:sp>
            <p:nvSpPr>
              <p:cNvPr id="118" name="Vrije vorm: vorm 117">
                <a:extLst>
                  <a:ext uri="{FF2B5EF4-FFF2-40B4-BE49-F238E27FC236}">
                    <a16:creationId xmlns:a16="http://schemas.microsoft.com/office/drawing/2014/main" id="{8C9245DA-095A-66FC-8051-D08DCFD69746}"/>
                  </a:ext>
                </a:extLst>
              </p:cNvPr>
              <p:cNvSpPr/>
              <p:nvPr/>
            </p:nvSpPr>
            <p:spPr>
              <a:xfrm>
                <a:off x="8404930" y="1896566"/>
                <a:ext cx="1371557" cy="933273"/>
              </a:xfrm>
              <a:custGeom>
                <a:avLst/>
                <a:gdLst>
                  <a:gd name="connsiteX0" fmla="*/ 1125087 w 1371557"/>
                  <a:gd name="connsiteY0" fmla="*/ 932249 h 933273"/>
                  <a:gd name="connsiteX1" fmla="*/ 1371557 w 1371557"/>
                  <a:gd name="connsiteY1" fmla="*/ 685779 h 933273"/>
                  <a:gd name="connsiteX2" fmla="*/ 1227229 w 1371557"/>
                  <a:gd name="connsiteY2" fmla="*/ 461513 h 933273"/>
                  <a:gd name="connsiteX3" fmla="*/ 1170691 w 1371557"/>
                  <a:gd name="connsiteY3" fmla="*/ 200866 h 933273"/>
                  <a:gd name="connsiteX4" fmla="*/ 910045 w 1371557"/>
                  <a:gd name="connsiteY4" fmla="*/ 144329 h 933273"/>
                  <a:gd name="connsiteX5" fmla="*/ 685779 w 1371557"/>
                  <a:gd name="connsiteY5" fmla="*/ 0 h 933273"/>
                  <a:gd name="connsiteX6" fmla="*/ 461513 w 1371557"/>
                  <a:gd name="connsiteY6" fmla="*/ 144329 h 933273"/>
                  <a:gd name="connsiteX7" fmla="*/ 200866 w 1371557"/>
                  <a:gd name="connsiteY7" fmla="*/ 200866 h 933273"/>
                  <a:gd name="connsiteX8" fmla="*/ 144330 w 1371557"/>
                  <a:gd name="connsiteY8" fmla="*/ 461513 h 933273"/>
                  <a:gd name="connsiteX9" fmla="*/ 0 w 1371557"/>
                  <a:gd name="connsiteY9" fmla="*/ 685779 h 933273"/>
                  <a:gd name="connsiteX10" fmla="*/ 245275 w 1371557"/>
                  <a:gd name="connsiteY10" fmla="*/ 933274 h 933273"/>
                  <a:gd name="connsiteX11" fmla="*/ 1125087 w 1371557"/>
                  <a:gd name="connsiteY11" fmla="*/ 932249 h 93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57" h="933273">
                    <a:moveTo>
                      <a:pt x="1125087" y="932249"/>
                    </a:moveTo>
                    <a:cubicBezTo>
                      <a:pt x="1261218" y="932249"/>
                      <a:pt x="1371557" y="821910"/>
                      <a:pt x="1371557" y="685779"/>
                    </a:cubicBezTo>
                    <a:cubicBezTo>
                      <a:pt x="1371557" y="586029"/>
                      <a:pt x="1312289" y="500285"/>
                      <a:pt x="1227229" y="461513"/>
                    </a:cubicBezTo>
                    <a:cubicBezTo>
                      <a:pt x="1260023" y="373890"/>
                      <a:pt x="1241064" y="271408"/>
                      <a:pt x="1170691" y="200866"/>
                    </a:cubicBezTo>
                    <a:cubicBezTo>
                      <a:pt x="1100150" y="130324"/>
                      <a:pt x="997668" y="111535"/>
                      <a:pt x="910045" y="144329"/>
                    </a:cubicBezTo>
                    <a:cubicBezTo>
                      <a:pt x="871272" y="59269"/>
                      <a:pt x="785357" y="0"/>
                      <a:pt x="685779" y="0"/>
                    </a:cubicBezTo>
                    <a:cubicBezTo>
                      <a:pt x="586200" y="0"/>
                      <a:pt x="500285" y="59269"/>
                      <a:pt x="461513" y="144329"/>
                    </a:cubicBezTo>
                    <a:cubicBezTo>
                      <a:pt x="373891" y="111535"/>
                      <a:pt x="271408" y="130494"/>
                      <a:pt x="200866" y="200866"/>
                    </a:cubicBezTo>
                    <a:cubicBezTo>
                      <a:pt x="130324" y="271237"/>
                      <a:pt x="111535" y="373890"/>
                      <a:pt x="144330" y="461513"/>
                    </a:cubicBezTo>
                    <a:cubicBezTo>
                      <a:pt x="59269" y="500285"/>
                      <a:pt x="0" y="586200"/>
                      <a:pt x="0" y="685779"/>
                    </a:cubicBezTo>
                    <a:cubicBezTo>
                      <a:pt x="0" y="821910"/>
                      <a:pt x="109144" y="933274"/>
                      <a:pt x="245275" y="933274"/>
                    </a:cubicBezTo>
                    <a:cubicBezTo>
                      <a:pt x="245275" y="933274"/>
                      <a:pt x="989128" y="932249"/>
                      <a:pt x="1125087" y="932249"/>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19" name="Vrije vorm: vorm 118">
                <a:extLst>
                  <a:ext uri="{FF2B5EF4-FFF2-40B4-BE49-F238E27FC236}">
                    <a16:creationId xmlns:a16="http://schemas.microsoft.com/office/drawing/2014/main" id="{17D0E0D6-4C89-D06B-FE5D-08E3A2E50E90}"/>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0" name="Vrije vorm: vorm 119">
                <a:extLst>
                  <a:ext uri="{FF2B5EF4-FFF2-40B4-BE49-F238E27FC236}">
                    <a16:creationId xmlns:a16="http://schemas.microsoft.com/office/drawing/2014/main" id="{46F2C666-5930-48AB-9E00-A92DD2BF19EE}"/>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4CEBDDDB-969B-87DB-641F-3E3AA1872761}"/>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2" name="Vrije vorm: vorm 121">
                <a:extLst>
                  <a:ext uri="{FF2B5EF4-FFF2-40B4-BE49-F238E27FC236}">
                    <a16:creationId xmlns:a16="http://schemas.microsoft.com/office/drawing/2014/main" id="{0476107E-309F-A977-6D75-A9A81D5597B8}"/>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3" name="Vrije vorm: vorm 122">
                <a:extLst>
                  <a:ext uri="{FF2B5EF4-FFF2-40B4-BE49-F238E27FC236}">
                    <a16:creationId xmlns:a16="http://schemas.microsoft.com/office/drawing/2014/main" id="{A2D20DE2-E42B-A697-F857-6EBF84C2C559}"/>
                  </a:ext>
                </a:extLst>
              </p:cNvPr>
              <p:cNvSpPr/>
              <p:nvPr/>
            </p:nvSpPr>
            <p:spPr>
              <a:xfrm>
                <a:off x="8942280" y="2924636"/>
                <a:ext cx="300273" cy="467320"/>
              </a:xfrm>
              <a:custGeom>
                <a:avLst/>
                <a:gdLst>
                  <a:gd name="connsiteX0" fmla="*/ 176782 w 300273"/>
                  <a:gd name="connsiteY0" fmla="*/ 0 h 467320"/>
                  <a:gd name="connsiteX1" fmla="*/ 300273 w 300273"/>
                  <a:gd name="connsiteY1" fmla="*/ 123491 h 467320"/>
                  <a:gd name="connsiteX2" fmla="*/ 300273 w 300273"/>
                  <a:gd name="connsiteY2" fmla="*/ 343829 h 467320"/>
                  <a:gd name="connsiteX3" fmla="*/ 176782 w 300273"/>
                  <a:gd name="connsiteY3" fmla="*/ 467320 h 467320"/>
                  <a:gd name="connsiteX4" fmla="*/ 123491 w 300273"/>
                  <a:gd name="connsiteY4" fmla="*/ 467320 h 467320"/>
                  <a:gd name="connsiteX5" fmla="*/ 0 w 300273"/>
                  <a:gd name="connsiteY5" fmla="*/ 343829 h 467320"/>
                  <a:gd name="connsiteX6" fmla="*/ 0 w 300273"/>
                  <a:gd name="connsiteY6" fmla="*/ 123491 h 467320"/>
                  <a:gd name="connsiteX7" fmla="*/ 123491 w 300273"/>
                  <a:gd name="connsiteY7" fmla="*/ 0 h 46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273" h="467320">
                    <a:moveTo>
                      <a:pt x="176782" y="0"/>
                    </a:moveTo>
                    <a:cubicBezTo>
                      <a:pt x="244985" y="0"/>
                      <a:pt x="300273" y="55289"/>
                      <a:pt x="300273" y="123491"/>
                    </a:cubicBezTo>
                    <a:lnTo>
                      <a:pt x="300273" y="343829"/>
                    </a:lnTo>
                    <a:cubicBezTo>
                      <a:pt x="300273" y="412031"/>
                      <a:pt x="244984" y="467320"/>
                      <a:pt x="176782" y="467320"/>
                    </a:cubicBezTo>
                    <a:lnTo>
                      <a:pt x="123491" y="467320"/>
                    </a:lnTo>
                    <a:cubicBezTo>
                      <a:pt x="55289" y="467320"/>
                      <a:pt x="0" y="412031"/>
                      <a:pt x="0" y="343829"/>
                    </a:cubicBezTo>
                    <a:lnTo>
                      <a:pt x="0" y="123491"/>
                    </a:lnTo>
                    <a:cubicBezTo>
                      <a:pt x="0" y="55289"/>
                      <a:pt x="55290" y="0"/>
                      <a:pt x="123491" y="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017A949A-36E0-C4DF-1CE5-DCAD5F009516}"/>
                  </a:ext>
                </a:extLst>
              </p:cNvPr>
              <p:cNvSpPr/>
              <p:nvPr/>
            </p:nvSpPr>
            <p:spPr>
              <a:xfrm>
                <a:off x="8719210" y="2375843"/>
                <a:ext cx="746243" cy="892793"/>
              </a:xfrm>
              <a:custGeom>
                <a:avLst/>
                <a:gdLst>
                  <a:gd name="connsiteX0" fmla="*/ 0 w 746243"/>
                  <a:gd name="connsiteY0" fmla="*/ 247324 h 892793"/>
                  <a:gd name="connsiteX1" fmla="*/ 171316 w 746243"/>
                  <a:gd name="connsiteY1" fmla="*/ 74471 h 892793"/>
                  <a:gd name="connsiteX2" fmla="*/ 170633 w 746243"/>
                  <a:gd name="connsiteY2" fmla="*/ 58927 h 892793"/>
                  <a:gd name="connsiteX3" fmla="*/ 232293 w 746243"/>
                  <a:gd name="connsiteY3" fmla="*/ 70371 h 892793"/>
                  <a:gd name="connsiteX4" fmla="*/ 371499 w 746243"/>
                  <a:gd name="connsiteY4" fmla="*/ 0 h 892793"/>
                  <a:gd name="connsiteX5" fmla="*/ 510704 w 746243"/>
                  <a:gd name="connsiteY5" fmla="*/ 70371 h 892793"/>
                  <a:gd name="connsiteX6" fmla="*/ 572365 w 746243"/>
                  <a:gd name="connsiteY6" fmla="*/ 58927 h 892793"/>
                  <a:gd name="connsiteX7" fmla="*/ 571681 w 746243"/>
                  <a:gd name="connsiteY7" fmla="*/ 74471 h 892793"/>
                  <a:gd name="connsiteX8" fmla="*/ 745389 w 746243"/>
                  <a:gd name="connsiteY8" fmla="*/ 247324 h 892793"/>
                  <a:gd name="connsiteX9" fmla="*/ 746243 w 746243"/>
                  <a:gd name="connsiteY9" fmla="*/ 519757 h 892793"/>
                  <a:gd name="connsiteX10" fmla="*/ 373207 w 746243"/>
                  <a:gd name="connsiteY10" fmla="*/ 892793 h 892793"/>
                  <a:gd name="connsiteX11" fmla="*/ 373207 w 746243"/>
                  <a:gd name="connsiteY11" fmla="*/ 892793 h 892793"/>
                  <a:gd name="connsiteX12" fmla="*/ 171 w 746243"/>
                  <a:gd name="connsiteY12" fmla="*/ 519757 h 892793"/>
                  <a:gd name="connsiteX13" fmla="*/ 171 w 746243"/>
                  <a:gd name="connsiteY13" fmla="*/ 247324 h 8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243" h="892793">
                    <a:moveTo>
                      <a:pt x="0" y="247324"/>
                    </a:moveTo>
                    <a:cubicBezTo>
                      <a:pt x="95479" y="247324"/>
                      <a:pt x="171316" y="169950"/>
                      <a:pt x="171316" y="74471"/>
                    </a:cubicBezTo>
                    <a:cubicBezTo>
                      <a:pt x="171316" y="69176"/>
                      <a:pt x="170975" y="64052"/>
                      <a:pt x="170633" y="58927"/>
                    </a:cubicBezTo>
                    <a:cubicBezTo>
                      <a:pt x="189763" y="66272"/>
                      <a:pt x="210601" y="70371"/>
                      <a:pt x="232293" y="70371"/>
                    </a:cubicBezTo>
                    <a:cubicBezTo>
                      <a:pt x="289342" y="70371"/>
                      <a:pt x="340071" y="42701"/>
                      <a:pt x="371499" y="0"/>
                    </a:cubicBezTo>
                    <a:cubicBezTo>
                      <a:pt x="402926" y="42701"/>
                      <a:pt x="453656" y="70371"/>
                      <a:pt x="510704" y="70371"/>
                    </a:cubicBezTo>
                    <a:cubicBezTo>
                      <a:pt x="532396" y="70371"/>
                      <a:pt x="553234" y="66272"/>
                      <a:pt x="572365" y="58927"/>
                    </a:cubicBezTo>
                    <a:cubicBezTo>
                      <a:pt x="571852" y="64052"/>
                      <a:pt x="571681" y="69176"/>
                      <a:pt x="571681" y="74471"/>
                    </a:cubicBezTo>
                    <a:cubicBezTo>
                      <a:pt x="571681" y="169950"/>
                      <a:pt x="649910" y="247324"/>
                      <a:pt x="745389" y="247324"/>
                    </a:cubicBezTo>
                    <a:lnTo>
                      <a:pt x="746243" y="519757"/>
                    </a:lnTo>
                    <a:cubicBezTo>
                      <a:pt x="746243" y="725747"/>
                      <a:pt x="579197" y="892793"/>
                      <a:pt x="373207" y="892793"/>
                    </a:cubicBezTo>
                    <a:lnTo>
                      <a:pt x="373207" y="892793"/>
                    </a:lnTo>
                    <a:cubicBezTo>
                      <a:pt x="167217" y="892793"/>
                      <a:pt x="171" y="725747"/>
                      <a:pt x="171" y="519757"/>
                    </a:cubicBezTo>
                    <a:lnTo>
                      <a:pt x="171" y="24732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1AE4AC7E-F356-D6AF-5321-3103BFD36A0E}"/>
                  </a:ext>
                </a:extLst>
              </p:cNvPr>
              <p:cNvSpPr/>
              <p:nvPr/>
            </p:nvSpPr>
            <p:spPr>
              <a:xfrm>
                <a:off x="8892918" y="2731457"/>
                <a:ext cx="51924" cy="51924"/>
              </a:xfrm>
              <a:custGeom>
                <a:avLst/>
                <a:gdLst>
                  <a:gd name="connsiteX0" fmla="*/ 51924 w 51924"/>
                  <a:gd name="connsiteY0" fmla="*/ 25962 h 51924"/>
                  <a:gd name="connsiteX1" fmla="*/ 25962 w 51924"/>
                  <a:gd name="connsiteY1" fmla="*/ 51924 h 51924"/>
                  <a:gd name="connsiteX2" fmla="*/ -1 w 51924"/>
                  <a:gd name="connsiteY2" fmla="*/ 25962 h 51924"/>
                  <a:gd name="connsiteX3" fmla="*/ 25962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2" y="51924"/>
                    </a:cubicBezTo>
                    <a:cubicBezTo>
                      <a:pt x="11623" y="51924"/>
                      <a:pt x="-1" y="40301"/>
                      <a:pt x="-1" y="25962"/>
                    </a:cubicBezTo>
                    <a:cubicBezTo>
                      <a:pt x="-1" y="11624"/>
                      <a:pt x="11623" y="0"/>
                      <a:pt x="25962"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88F7C367-FEA7-F92F-B392-2041A670C49A}"/>
                  </a:ext>
                </a:extLst>
              </p:cNvPr>
              <p:cNvSpPr/>
              <p:nvPr/>
            </p:nvSpPr>
            <p:spPr>
              <a:xfrm>
                <a:off x="9239821" y="2731457"/>
                <a:ext cx="51924" cy="51924"/>
              </a:xfrm>
              <a:custGeom>
                <a:avLst/>
                <a:gdLst>
                  <a:gd name="connsiteX0" fmla="*/ 51924 w 51924"/>
                  <a:gd name="connsiteY0" fmla="*/ 25962 h 51924"/>
                  <a:gd name="connsiteX1" fmla="*/ 25961 w 51924"/>
                  <a:gd name="connsiteY1" fmla="*/ 51924 h 51924"/>
                  <a:gd name="connsiteX2" fmla="*/ -1 w 51924"/>
                  <a:gd name="connsiteY2" fmla="*/ 25962 h 51924"/>
                  <a:gd name="connsiteX3" fmla="*/ 25961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1" y="51924"/>
                    </a:cubicBezTo>
                    <a:cubicBezTo>
                      <a:pt x="11623" y="51924"/>
                      <a:pt x="-1" y="40301"/>
                      <a:pt x="-1" y="25962"/>
                    </a:cubicBezTo>
                    <a:cubicBezTo>
                      <a:pt x="-1" y="11624"/>
                      <a:pt x="11623" y="0"/>
                      <a:pt x="25961"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9399A63B-2205-2A97-B625-A06F82DEA7E6}"/>
                  </a:ext>
                </a:extLst>
              </p:cNvPr>
              <p:cNvSpPr/>
              <p:nvPr/>
            </p:nvSpPr>
            <p:spPr>
              <a:xfrm>
                <a:off x="9034685" y="2757419"/>
                <a:ext cx="112047" cy="167387"/>
              </a:xfrm>
              <a:custGeom>
                <a:avLst/>
                <a:gdLst>
                  <a:gd name="connsiteX0" fmla="*/ 0 w 112047"/>
                  <a:gd name="connsiteY0" fmla="*/ 0 h 167387"/>
                  <a:gd name="connsiteX1" fmla="*/ 0 w 112047"/>
                  <a:gd name="connsiteY1" fmla="*/ 111364 h 167387"/>
                  <a:gd name="connsiteX2" fmla="*/ 56024 w 112047"/>
                  <a:gd name="connsiteY2" fmla="*/ 167388 h 167387"/>
                  <a:gd name="connsiteX3" fmla="*/ 56024 w 112047"/>
                  <a:gd name="connsiteY3" fmla="*/ 167388 h 167387"/>
                  <a:gd name="connsiteX4" fmla="*/ 112047 w 112047"/>
                  <a:gd name="connsiteY4" fmla="*/ 111364 h 167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47" h="167387">
                    <a:moveTo>
                      <a:pt x="0" y="0"/>
                    </a:moveTo>
                    <a:lnTo>
                      <a:pt x="0" y="111364"/>
                    </a:lnTo>
                    <a:cubicBezTo>
                      <a:pt x="0" y="142280"/>
                      <a:pt x="25109" y="167388"/>
                      <a:pt x="56024" y="167388"/>
                    </a:cubicBezTo>
                    <a:lnTo>
                      <a:pt x="56024" y="167388"/>
                    </a:lnTo>
                    <a:cubicBezTo>
                      <a:pt x="86940" y="167388"/>
                      <a:pt x="112047" y="142280"/>
                      <a:pt x="112047" y="111364"/>
                    </a:cubicBezTo>
                  </a:path>
                </a:pathLst>
              </a:custGeom>
              <a:noFill/>
              <a:ln w="34158"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F410C0D2-825B-5F54-572A-E6C0350BD40F}"/>
                  </a:ext>
                </a:extLst>
              </p:cNvPr>
              <p:cNvSpPr/>
              <p:nvPr/>
            </p:nvSpPr>
            <p:spPr>
              <a:xfrm>
                <a:off x="9003087" y="3027973"/>
                <a:ext cx="178490" cy="19471"/>
              </a:xfrm>
              <a:custGeom>
                <a:avLst/>
                <a:gdLst>
                  <a:gd name="connsiteX0" fmla="*/ 178491 w 178490"/>
                  <a:gd name="connsiteY0" fmla="*/ 0 h 19471"/>
                  <a:gd name="connsiteX1" fmla="*/ 87623 w 178490"/>
                  <a:gd name="connsiteY1" fmla="*/ 19472 h 19471"/>
                  <a:gd name="connsiteX2" fmla="*/ 0 w 178490"/>
                  <a:gd name="connsiteY2" fmla="*/ 0 h 19471"/>
                </a:gdLst>
                <a:ahLst/>
                <a:cxnLst>
                  <a:cxn ang="0">
                    <a:pos x="connsiteX0" y="connsiteY0"/>
                  </a:cxn>
                  <a:cxn ang="0">
                    <a:pos x="connsiteX1" y="connsiteY1"/>
                  </a:cxn>
                  <a:cxn ang="0">
                    <a:pos x="connsiteX2" y="connsiteY2"/>
                  </a:cxn>
                </a:cxnLst>
                <a:rect l="l" t="t" r="r" b="b"/>
                <a:pathLst>
                  <a:path w="178490" h="19471">
                    <a:moveTo>
                      <a:pt x="178491" y="0"/>
                    </a:moveTo>
                    <a:cubicBezTo>
                      <a:pt x="178491" y="0"/>
                      <a:pt x="143646" y="19472"/>
                      <a:pt x="87623" y="19472"/>
                    </a:cubicBezTo>
                    <a:cubicBezTo>
                      <a:pt x="31598" y="19472"/>
                      <a:pt x="0" y="0"/>
                      <a:pt x="0" y="0"/>
                    </a:cubicBezTo>
                  </a:path>
                </a:pathLst>
              </a:custGeom>
              <a:noFill/>
              <a:ln w="34158" cap="rnd">
                <a:solidFill>
                  <a:srgbClr val="FA0F0E"/>
                </a:solidFill>
                <a:prstDash val="solid"/>
                <a:round/>
              </a:ln>
            </p:spPr>
            <p:txBody>
              <a:bodyPr rtlCol="0" anchor="ctr"/>
              <a:lstStyle/>
              <a:p>
                <a:endParaRPr lang="nl-NL"/>
              </a:p>
            </p:txBody>
          </p:sp>
          <p:sp>
            <p:nvSpPr>
              <p:cNvPr id="129" name="Vrije vorm: vorm 128">
                <a:extLst>
                  <a:ext uri="{FF2B5EF4-FFF2-40B4-BE49-F238E27FC236}">
                    <a16:creationId xmlns:a16="http://schemas.microsoft.com/office/drawing/2014/main" id="{E217518A-B5A0-41F0-BE8F-6930EF4EF5F6}"/>
                  </a:ext>
                </a:extLst>
              </p:cNvPr>
              <p:cNvSpPr/>
              <p:nvPr/>
            </p:nvSpPr>
            <p:spPr>
              <a:xfrm>
                <a:off x="9149978" y="2641614"/>
                <a:ext cx="231610" cy="231610"/>
              </a:xfrm>
              <a:custGeom>
                <a:avLst/>
                <a:gdLst>
                  <a:gd name="connsiteX0" fmla="*/ 231610 w 231610"/>
                  <a:gd name="connsiteY0" fmla="*/ 115805 h 231610"/>
                  <a:gd name="connsiteX1" fmla="*/ 115804 w 231610"/>
                  <a:gd name="connsiteY1" fmla="*/ 231610 h 231610"/>
                  <a:gd name="connsiteX2" fmla="*/ -1 w 231610"/>
                  <a:gd name="connsiteY2" fmla="*/ 115805 h 231610"/>
                  <a:gd name="connsiteX3" fmla="*/ 115804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4" y="231610"/>
                    </a:cubicBezTo>
                    <a:cubicBezTo>
                      <a:pt x="51847" y="231610"/>
                      <a:pt x="-1" y="179763"/>
                      <a:pt x="-1" y="115805"/>
                    </a:cubicBezTo>
                    <a:cubicBezTo>
                      <a:pt x="-1" y="51848"/>
                      <a:pt x="51847" y="0"/>
                      <a:pt x="115804"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0" name="Vrije vorm: vorm 129">
                <a:extLst>
                  <a:ext uri="{FF2B5EF4-FFF2-40B4-BE49-F238E27FC236}">
                    <a16:creationId xmlns:a16="http://schemas.microsoft.com/office/drawing/2014/main" id="{B9A6A090-8D6A-7928-D53C-ED21D59FEA3A}"/>
                  </a:ext>
                </a:extLst>
              </p:cNvPr>
              <p:cNvSpPr/>
              <p:nvPr/>
            </p:nvSpPr>
            <p:spPr>
              <a:xfrm>
                <a:off x="8803075" y="2641614"/>
                <a:ext cx="231610" cy="231610"/>
              </a:xfrm>
              <a:custGeom>
                <a:avLst/>
                <a:gdLst>
                  <a:gd name="connsiteX0" fmla="*/ 231610 w 231610"/>
                  <a:gd name="connsiteY0" fmla="*/ 115805 h 231610"/>
                  <a:gd name="connsiteX1" fmla="*/ 115805 w 231610"/>
                  <a:gd name="connsiteY1" fmla="*/ 231610 h 231610"/>
                  <a:gd name="connsiteX2" fmla="*/ -1 w 231610"/>
                  <a:gd name="connsiteY2" fmla="*/ 115805 h 231610"/>
                  <a:gd name="connsiteX3" fmla="*/ 115805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5" y="231610"/>
                    </a:cubicBezTo>
                    <a:cubicBezTo>
                      <a:pt x="51847" y="231610"/>
                      <a:pt x="-1" y="179763"/>
                      <a:pt x="-1" y="115805"/>
                    </a:cubicBezTo>
                    <a:cubicBezTo>
                      <a:pt x="-1" y="51848"/>
                      <a:pt x="51847" y="0"/>
                      <a:pt x="115805"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1" name="Vrije vorm: vorm 130">
                <a:extLst>
                  <a:ext uri="{FF2B5EF4-FFF2-40B4-BE49-F238E27FC236}">
                    <a16:creationId xmlns:a16="http://schemas.microsoft.com/office/drawing/2014/main" id="{2E5922C3-C68C-E8BA-DD93-2012B7F7C982}"/>
                  </a:ext>
                </a:extLst>
              </p:cNvPr>
              <p:cNvSpPr/>
              <p:nvPr/>
            </p:nvSpPr>
            <p:spPr>
              <a:xfrm>
                <a:off x="9381588" y="2757419"/>
                <a:ext cx="83864" cy="17080"/>
              </a:xfrm>
              <a:custGeom>
                <a:avLst/>
                <a:gdLst>
                  <a:gd name="connsiteX0" fmla="*/ 0 w 83864"/>
                  <a:gd name="connsiteY0" fmla="*/ 0 h 17080"/>
                  <a:gd name="connsiteX1" fmla="*/ 83865 w 83864"/>
                  <a:gd name="connsiteY1" fmla="*/ 0 h 17080"/>
                </a:gdLst>
                <a:ahLst/>
                <a:cxnLst>
                  <a:cxn ang="0">
                    <a:pos x="connsiteX0" y="connsiteY0"/>
                  </a:cxn>
                  <a:cxn ang="0">
                    <a:pos x="connsiteX1" y="connsiteY1"/>
                  </a:cxn>
                </a:cxnLst>
                <a:rect l="l" t="t" r="r" b="b"/>
                <a:pathLst>
                  <a:path w="83864" h="17080">
                    <a:moveTo>
                      <a:pt x="0" y="0"/>
                    </a:moveTo>
                    <a:lnTo>
                      <a:pt x="83865" y="0"/>
                    </a:lnTo>
                  </a:path>
                </a:pathLst>
              </a:custGeom>
              <a:ln w="34158" cap="rnd">
                <a:solidFill>
                  <a:srgbClr val="FA0F0E"/>
                </a:solidFill>
                <a:prstDash val="solid"/>
                <a:round/>
              </a:ln>
            </p:spPr>
            <p:txBody>
              <a:bodyPr rtlCol="0" anchor="ctr"/>
              <a:lstStyle/>
              <a:p>
                <a:endParaRPr lang="nl-NL"/>
              </a:p>
            </p:txBody>
          </p:sp>
          <p:sp>
            <p:nvSpPr>
              <p:cNvPr id="132" name="Vrije vorm: vorm 131">
                <a:extLst>
                  <a:ext uri="{FF2B5EF4-FFF2-40B4-BE49-F238E27FC236}">
                    <a16:creationId xmlns:a16="http://schemas.microsoft.com/office/drawing/2014/main" id="{B4DCAB46-F087-14AE-CBBD-FABDF86F259F}"/>
                  </a:ext>
                </a:extLst>
              </p:cNvPr>
              <p:cNvSpPr/>
              <p:nvPr/>
            </p:nvSpPr>
            <p:spPr>
              <a:xfrm>
                <a:off x="8719210" y="2757419"/>
                <a:ext cx="83864" cy="17080"/>
              </a:xfrm>
              <a:custGeom>
                <a:avLst/>
                <a:gdLst>
                  <a:gd name="connsiteX0" fmla="*/ 83865 w 83864"/>
                  <a:gd name="connsiteY0" fmla="*/ 0 h 17080"/>
                  <a:gd name="connsiteX1" fmla="*/ 0 w 83864"/>
                  <a:gd name="connsiteY1" fmla="*/ 0 h 17080"/>
                </a:gdLst>
                <a:ahLst/>
                <a:cxnLst>
                  <a:cxn ang="0">
                    <a:pos x="connsiteX0" y="connsiteY0"/>
                  </a:cxn>
                  <a:cxn ang="0">
                    <a:pos x="connsiteX1" y="connsiteY1"/>
                  </a:cxn>
                </a:cxnLst>
                <a:rect l="l" t="t" r="r" b="b"/>
                <a:pathLst>
                  <a:path w="83864" h="17080">
                    <a:moveTo>
                      <a:pt x="83865" y="0"/>
                    </a:moveTo>
                    <a:lnTo>
                      <a:pt x="0" y="0"/>
                    </a:lnTo>
                  </a:path>
                </a:pathLst>
              </a:custGeom>
              <a:ln w="34158" cap="rnd">
                <a:solidFill>
                  <a:srgbClr val="FA0F0E"/>
                </a:solidFill>
                <a:prstDash val="solid"/>
                <a:round/>
              </a:ln>
            </p:spPr>
            <p:txBody>
              <a:bodyPr rtlCol="0" anchor="ctr"/>
              <a:lstStyle/>
              <a:p>
                <a:endParaRPr lang="nl-NL"/>
              </a:p>
            </p:txBody>
          </p:sp>
          <p:sp>
            <p:nvSpPr>
              <p:cNvPr id="133" name="Vrije vorm: vorm 132">
                <a:extLst>
                  <a:ext uri="{FF2B5EF4-FFF2-40B4-BE49-F238E27FC236}">
                    <a16:creationId xmlns:a16="http://schemas.microsoft.com/office/drawing/2014/main" id="{703BC92E-37BB-FA21-536F-4DC91BA4CCF9}"/>
                  </a:ext>
                </a:extLst>
              </p:cNvPr>
              <p:cNvSpPr/>
              <p:nvPr/>
            </p:nvSpPr>
            <p:spPr>
              <a:xfrm>
                <a:off x="9034685" y="2699858"/>
                <a:ext cx="115121" cy="57561"/>
              </a:xfrm>
              <a:custGeom>
                <a:avLst/>
                <a:gdLst>
                  <a:gd name="connsiteX0" fmla="*/ 0 w 115121"/>
                  <a:gd name="connsiteY0" fmla="*/ 57561 h 57561"/>
                  <a:gd name="connsiteX1" fmla="*/ 57561 w 115121"/>
                  <a:gd name="connsiteY1" fmla="*/ 0 h 57561"/>
                  <a:gd name="connsiteX2" fmla="*/ 115122 w 115121"/>
                  <a:gd name="connsiteY2" fmla="*/ 57561 h 57561"/>
                </a:gdLst>
                <a:ahLst/>
                <a:cxnLst>
                  <a:cxn ang="0">
                    <a:pos x="connsiteX0" y="connsiteY0"/>
                  </a:cxn>
                  <a:cxn ang="0">
                    <a:pos x="connsiteX1" y="connsiteY1"/>
                  </a:cxn>
                  <a:cxn ang="0">
                    <a:pos x="connsiteX2" y="connsiteY2"/>
                  </a:cxn>
                </a:cxnLst>
                <a:rect l="l" t="t" r="r" b="b"/>
                <a:pathLst>
                  <a:path w="115121" h="57561">
                    <a:moveTo>
                      <a:pt x="0" y="57561"/>
                    </a:moveTo>
                    <a:cubicBezTo>
                      <a:pt x="0" y="25791"/>
                      <a:pt x="25792" y="0"/>
                      <a:pt x="57561" y="0"/>
                    </a:cubicBezTo>
                    <a:cubicBezTo>
                      <a:pt x="89331" y="0"/>
                      <a:pt x="115122" y="25791"/>
                      <a:pt x="115122" y="57561"/>
                    </a:cubicBezTo>
                  </a:path>
                </a:pathLst>
              </a:custGeom>
              <a:noFill/>
              <a:ln w="34158" cap="rnd">
                <a:solidFill>
                  <a:srgbClr val="FA0F0E"/>
                </a:solidFill>
                <a:prstDash val="solid"/>
                <a:round/>
              </a:ln>
            </p:spPr>
            <p:txBody>
              <a:bodyPr rtlCol="0" anchor="ctr"/>
              <a:lstStyle/>
              <a:p>
                <a:endParaRPr lang="nl-NL"/>
              </a:p>
            </p:txBody>
          </p:sp>
        </p:grpSp>
      </p:grpSp>
      <p:grpSp>
        <p:nvGrpSpPr>
          <p:cNvPr id="134" name="Graphic 88">
            <a:extLst>
              <a:ext uri="{FF2B5EF4-FFF2-40B4-BE49-F238E27FC236}">
                <a16:creationId xmlns:a16="http://schemas.microsoft.com/office/drawing/2014/main" id="{A1772B3C-A8E1-4A1D-FEFD-7182836B14DC}"/>
              </a:ext>
            </a:extLst>
          </p:cNvPr>
          <p:cNvGrpSpPr/>
          <p:nvPr/>
        </p:nvGrpSpPr>
        <p:grpSpPr>
          <a:xfrm>
            <a:off x="5650884" y="1575796"/>
            <a:ext cx="1132602" cy="2081590"/>
            <a:chOff x="5650884" y="1575796"/>
            <a:chExt cx="1132602" cy="2081590"/>
          </a:xfrm>
        </p:grpSpPr>
        <p:sp>
          <p:nvSpPr>
            <p:cNvPr id="135" name="Vrije vorm: vorm 134">
              <a:extLst>
                <a:ext uri="{FF2B5EF4-FFF2-40B4-BE49-F238E27FC236}">
                  <a16:creationId xmlns:a16="http://schemas.microsoft.com/office/drawing/2014/main" id="{CF3747D6-157B-35B6-70E2-A5FA4A291C58}"/>
                </a:ext>
              </a:extLst>
            </p:cNvPr>
            <p:cNvSpPr/>
            <p:nvPr/>
          </p:nvSpPr>
          <p:spPr>
            <a:xfrm>
              <a:off x="5650884" y="3260096"/>
              <a:ext cx="1132602" cy="397290"/>
            </a:xfrm>
            <a:custGeom>
              <a:avLst/>
              <a:gdLst>
                <a:gd name="connsiteX0" fmla="*/ 1132602 w 1132602"/>
                <a:gd name="connsiteY0" fmla="*/ 397290 h 397290"/>
                <a:gd name="connsiteX1" fmla="*/ 1132602 w 1132602"/>
                <a:gd name="connsiteY1" fmla="*/ 320599 h 397290"/>
                <a:gd name="connsiteX2" fmla="*/ 812003 w 1132602"/>
                <a:gd name="connsiteY2" fmla="*/ 0 h 397290"/>
                <a:gd name="connsiteX3" fmla="*/ 320599 w 1132602"/>
                <a:gd name="connsiteY3" fmla="*/ 0 h 397290"/>
                <a:gd name="connsiteX4" fmla="*/ 0 w 1132602"/>
                <a:gd name="connsiteY4" fmla="*/ 320599 h 397290"/>
                <a:gd name="connsiteX5" fmla="*/ 0 w 1132602"/>
                <a:gd name="connsiteY5" fmla="*/ 397290 h 39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602" h="397290">
                  <a:moveTo>
                    <a:pt x="1132602" y="397290"/>
                  </a:moveTo>
                  <a:lnTo>
                    <a:pt x="1132602" y="320599"/>
                  </a:lnTo>
                  <a:cubicBezTo>
                    <a:pt x="1132602" y="143475"/>
                    <a:pt x="989127" y="0"/>
                    <a:pt x="812003" y="0"/>
                  </a:cubicBezTo>
                  <a:lnTo>
                    <a:pt x="320599" y="0"/>
                  </a:lnTo>
                  <a:cubicBezTo>
                    <a:pt x="143475" y="0"/>
                    <a:pt x="0" y="143475"/>
                    <a:pt x="0" y="320599"/>
                  </a:cubicBezTo>
                  <a:lnTo>
                    <a:pt x="0" y="397290"/>
                  </a:lnTo>
                </a:path>
              </a:pathLst>
            </a:custGeom>
            <a:solidFill>
              <a:srgbClr val="FFFFFF"/>
            </a:solidFill>
            <a:ln w="34158" cap="rnd">
              <a:solidFill>
                <a:srgbClr val="FA0F0E"/>
              </a:solidFill>
              <a:prstDash val="solid"/>
              <a:round/>
            </a:ln>
          </p:spPr>
          <p:txBody>
            <a:bodyPr rtlCol="0" anchor="ctr"/>
            <a:lstStyle/>
            <a:p>
              <a:endParaRPr lang="nl-NL"/>
            </a:p>
          </p:txBody>
        </p:sp>
        <p:sp>
          <p:nvSpPr>
            <p:cNvPr id="136" name="Vrije vorm: vorm 135">
              <a:extLst>
                <a:ext uri="{FF2B5EF4-FFF2-40B4-BE49-F238E27FC236}">
                  <a16:creationId xmlns:a16="http://schemas.microsoft.com/office/drawing/2014/main" id="{D17EC9AB-7A18-40CF-5FA9-72E9A86C1267}"/>
                </a:ext>
              </a:extLst>
            </p:cNvPr>
            <p:cNvSpPr/>
            <p:nvPr/>
          </p:nvSpPr>
          <p:spPr>
            <a:xfrm>
              <a:off x="5868830" y="1575796"/>
              <a:ext cx="700980" cy="700980"/>
            </a:xfrm>
            <a:custGeom>
              <a:avLst/>
              <a:gdLst>
                <a:gd name="connsiteX0" fmla="*/ 700980 w 700980"/>
                <a:gd name="connsiteY0" fmla="*/ 350490 h 700980"/>
                <a:gd name="connsiteX1" fmla="*/ 350490 w 700980"/>
                <a:gd name="connsiteY1" fmla="*/ 700980 h 700980"/>
                <a:gd name="connsiteX2" fmla="*/ 0 w 700980"/>
                <a:gd name="connsiteY2" fmla="*/ 350490 h 700980"/>
                <a:gd name="connsiteX3" fmla="*/ 350490 w 700980"/>
                <a:gd name="connsiteY3" fmla="*/ 0 h 700980"/>
                <a:gd name="connsiteX4" fmla="*/ 700980 w 700980"/>
                <a:gd name="connsiteY4" fmla="*/ 350490 h 70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980" h="700980">
                  <a:moveTo>
                    <a:pt x="700980" y="350490"/>
                  </a:moveTo>
                  <a:cubicBezTo>
                    <a:pt x="700980" y="544060"/>
                    <a:pt x="544061" y="700980"/>
                    <a:pt x="350490" y="700980"/>
                  </a:cubicBezTo>
                  <a:cubicBezTo>
                    <a:pt x="156920" y="700980"/>
                    <a:pt x="0" y="544060"/>
                    <a:pt x="0" y="350490"/>
                  </a:cubicBezTo>
                  <a:cubicBezTo>
                    <a:pt x="0" y="156920"/>
                    <a:pt x="156920" y="0"/>
                    <a:pt x="350490" y="0"/>
                  </a:cubicBezTo>
                  <a:cubicBezTo>
                    <a:pt x="544061" y="0"/>
                    <a:pt x="700980" y="156920"/>
                    <a:pt x="700980" y="3504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6D57DDFB-C6D7-BBFF-5D2A-B9CD0C5F5DE9}"/>
                </a:ext>
              </a:extLst>
            </p:cNvPr>
            <p:cNvSpPr/>
            <p:nvPr/>
          </p:nvSpPr>
          <p:spPr>
            <a:xfrm>
              <a:off x="5669843" y="1742501"/>
              <a:ext cx="1098954" cy="1098953"/>
            </a:xfrm>
            <a:custGeom>
              <a:avLst/>
              <a:gdLst>
                <a:gd name="connsiteX0" fmla="*/ 1098954 w 1098954"/>
                <a:gd name="connsiteY0" fmla="*/ 549477 h 1098953"/>
                <a:gd name="connsiteX1" fmla="*/ 549477 w 1098954"/>
                <a:gd name="connsiteY1" fmla="*/ 1098954 h 1098953"/>
                <a:gd name="connsiteX2" fmla="*/ 0 w 1098954"/>
                <a:gd name="connsiteY2" fmla="*/ 549477 h 1098953"/>
                <a:gd name="connsiteX3" fmla="*/ 549477 w 1098954"/>
                <a:gd name="connsiteY3" fmla="*/ 0 h 1098953"/>
                <a:gd name="connsiteX4" fmla="*/ 1098954 w 1098954"/>
                <a:gd name="connsiteY4" fmla="*/ 549477 h 109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8954" h="1098953">
                  <a:moveTo>
                    <a:pt x="1098954" y="549477"/>
                  </a:moveTo>
                  <a:cubicBezTo>
                    <a:pt x="1098954" y="852945"/>
                    <a:pt x="852945" y="1098954"/>
                    <a:pt x="549477" y="1098954"/>
                  </a:cubicBezTo>
                  <a:cubicBezTo>
                    <a:pt x="246009" y="1098954"/>
                    <a:pt x="0" y="852945"/>
                    <a:pt x="0" y="549477"/>
                  </a:cubicBezTo>
                  <a:cubicBezTo>
                    <a:pt x="0" y="246009"/>
                    <a:pt x="246009" y="0"/>
                    <a:pt x="549477" y="0"/>
                  </a:cubicBezTo>
                  <a:cubicBezTo>
                    <a:pt x="852945" y="0"/>
                    <a:pt x="1098954" y="246009"/>
                    <a:pt x="1098954" y="54947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3261F01C-EF64-67BB-87C5-2FBFB9531E45}"/>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1B4C9534-465C-ABC5-B1BB-BCCE934ACF87}"/>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6C58D267-0A75-5B8A-C24E-46630E1E09DA}"/>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CE68EB08-517A-549C-C965-77BD599AACA0}"/>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6B5C8FEA-2180-E148-A4AD-612C35DDE310}"/>
                </a:ext>
              </a:extLst>
            </p:cNvPr>
            <p:cNvSpPr/>
            <p:nvPr/>
          </p:nvSpPr>
          <p:spPr>
            <a:xfrm>
              <a:off x="6038268" y="2925661"/>
              <a:ext cx="365520" cy="520610"/>
            </a:xfrm>
            <a:custGeom>
              <a:avLst/>
              <a:gdLst>
                <a:gd name="connsiteX0" fmla="*/ 182761 w 365520"/>
                <a:gd name="connsiteY0" fmla="*/ 520611 h 520610"/>
                <a:gd name="connsiteX1" fmla="*/ 0 w 365520"/>
                <a:gd name="connsiteY1" fmla="*/ 337851 h 520610"/>
                <a:gd name="connsiteX2" fmla="*/ 0 w 365520"/>
                <a:gd name="connsiteY2" fmla="*/ 182760 h 520610"/>
                <a:gd name="connsiteX3" fmla="*/ 182761 w 365520"/>
                <a:gd name="connsiteY3" fmla="*/ 0 h 520610"/>
                <a:gd name="connsiteX4" fmla="*/ 365521 w 365520"/>
                <a:gd name="connsiteY4" fmla="*/ 182760 h 520610"/>
                <a:gd name="connsiteX5" fmla="*/ 365521 w 365520"/>
                <a:gd name="connsiteY5" fmla="*/ 337851 h 520610"/>
                <a:gd name="connsiteX6" fmla="*/ 182761 w 365520"/>
                <a:gd name="connsiteY6" fmla="*/ 520611 h 5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520" h="520610">
                  <a:moveTo>
                    <a:pt x="182761" y="520611"/>
                  </a:moveTo>
                  <a:cubicBezTo>
                    <a:pt x="81815" y="520611"/>
                    <a:pt x="0" y="438796"/>
                    <a:pt x="0" y="337851"/>
                  </a:cubicBezTo>
                  <a:lnTo>
                    <a:pt x="0" y="182760"/>
                  </a:lnTo>
                  <a:cubicBezTo>
                    <a:pt x="0" y="81815"/>
                    <a:pt x="81815" y="0"/>
                    <a:pt x="182761" y="0"/>
                  </a:cubicBezTo>
                  <a:cubicBezTo>
                    <a:pt x="283706" y="0"/>
                    <a:pt x="365521" y="81815"/>
                    <a:pt x="365521" y="182760"/>
                  </a:cubicBezTo>
                  <a:lnTo>
                    <a:pt x="365521" y="337851"/>
                  </a:lnTo>
                  <a:cubicBezTo>
                    <a:pt x="365521" y="438796"/>
                    <a:pt x="283706" y="520611"/>
                    <a:pt x="182761" y="520611"/>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FE297402-9FB3-0522-BE8F-EC9A51A9CBE3}"/>
                </a:ext>
              </a:extLst>
            </p:cNvPr>
            <p:cNvSpPr/>
            <p:nvPr/>
          </p:nvSpPr>
          <p:spPr>
            <a:xfrm>
              <a:off x="5818443" y="2148844"/>
              <a:ext cx="805512" cy="1035927"/>
            </a:xfrm>
            <a:custGeom>
              <a:avLst/>
              <a:gdLst>
                <a:gd name="connsiteX0" fmla="*/ 0 w 805512"/>
                <a:gd name="connsiteY0" fmla="*/ 229732 h 1035927"/>
                <a:gd name="connsiteX1" fmla="*/ 0 w 805512"/>
                <a:gd name="connsiteY1" fmla="*/ 633171 h 1035927"/>
                <a:gd name="connsiteX2" fmla="*/ 402756 w 805512"/>
                <a:gd name="connsiteY2" fmla="*/ 1035927 h 1035927"/>
                <a:gd name="connsiteX3" fmla="*/ 402756 w 805512"/>
                <a:gd name="connsiteY3" fmla="*/ 1035927 h 1035927"/>
                <a:gd name="connsiteX4" fmla="*/ 805513 w 805512"/>
                <a:gd name="connsiteY4" fmla="*/ 633171 h 1035927"/>
                <a:gd name="connsiteX5" fmla="*/ 805513 w 805512"/>
                <a:gd name="connsiteY5" fmla="*/ 229732 h 1035927"/>
                <a:gd name="connsiteX6" fmla="*/ 575781 w 805512"/>
                <a:gd name="connsiteY6" fmla="*/ 0 h 1035927"/>
                <a:gd name="connsiteX7" fmla="*/ 229902 w 805512"/>
                <a:gd name="connsiteY7" fmla="*/ 0 h 1035927"/>
                <a:gd name="connsiteX8" fmla="*/ 171 w 805512"/>
                <a:gd name="connsiteY8" fmla="*/ 229732 h 103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512" h="1035927">
                  <a:moveTo>
                    <a:pt x="0" y="229732"/>
                  </a:moveTo>
                  <a:lnTo>
                    <a:pt x="0" y="633171"/>
                  </a:lnTo>
                  <a:cubicBezTo>
                    <a:pt x="0" y="855558"/>
                    <a:pt x="180369" y="1035927"/>
                    <a:pt x="402756" y="1035927"/>
                  </a:cubicBezTo>
                  <a:lnTo>
                    <a:pt x="402756" y="1035927"/>
                  </a:lnTo>
                  <a:cubicBezTo>
                    <a:pt x="625143" y="1035927"/>
                    <a:pt x="805513" y="855558"/>
                    <a:pt x="805513" y="633171"/>
                  </a:cubicBezTo>
                  <a:lnTo>
                    <a:pt x="805513" y="229732"/>
                  </a:lnTo>
                  <a:cubicBezTo>
                    <a:pt x="805513" y="102824"/>
                    <a:pt x="702689" y="0"/>
                    <a:pt x="575781" y="0"/>
                  </a:cubicBezTo>
                  <a:lnTo>
                    <a:pt x="229902" y="0"/>
                  </a:lnTo>
                  <a:cubicBezTo>
                    <a:pt x="102995" y="0"/>
                    <a:pt x="171" y="102824"/>
                    <a:pt x="171" y="229732"/>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4" name="Vrije vorm: vorm 143">
              <a:extLst>
                <a:ext uri="{FF2B5EF4-FFF2-40B4-BE49-F238E27FC236}">
                  <a16:creationId xmlns:a16="http://schemas.microsoft.com/office/drawing/2014/main" id="{4F511E1F-0E8C-97A7-6DFB-6AD4E14A4AFD}"/>
                </a:ext>
              </a:extLst>
            </p:cNvPr>
            <p:cNvSpPr/>
            <p:nvPr/>
          </p:nvSpPr>
          <p:spPr>
            <a:xfrm>
              <a:off x="6125719" y="2900724"/>
              <a:ext cx="188396" cy="24766"/>
            </a:xfrm>
            <a:custGeom>
              <a:avLst/>
              <a:gdLst>
                <a:gd name="connsiteX0" fmla="*/ 188397 w 188396"/>
                <a:gd name="connsiteY0" fmla="*/ 0 h 24766"/>
                <a:gd name="connsiteX1" fmla="*/ 94284 w 188396"/>
                <a:gd name="connsiteY1" fmla="*/ 24767 h 24766"/>
                <a:gd name="connsiteX2" fmla="*/ 94284 w 188396"/>
                <a:gd name="connsiteY2" fmla="*/ 24767 h 24766"/>
                <a:gd name="connsiteX3" fmla="*/ 0 w 188396"/>
                <a:gd name="connsiteY3" fmla="*/ 0 h 24766"/>
              </a:gdLst>
              <a:ahLst/>
              <a:cxnLst>
                <a:cxn ang="0">
                  <a:pos x="connsiteX0" y="connsiteY0"/>
                </a:cxn>
                <a:cxn ang="0">
                  <a:pos x="connsiteX1" y="connsiteY1"/>
                </a:cxn>
                <a:cxn ang="0">
                  <a:pos x="connsiteX2" y="connsiteY2"/>
                </a:cxn>
                <a:cxn ang="0">
                  <a:pos x="connsiteX3" y="connsiteY3"/>
                </a:cxn>
              </a:cxnLst>
              <a:rect l="l" t="t" r="r" b="b"/>
              <a:pathLst>
                <a:path w="188396" h="24766">
                  <a:moveTo>
                    <a:pt x="188397" y="0"/>
                  </a:moveTo>
                  <a:cubicBezTo>
                    <a:pt x="160556" y="15714"/>
                    <a:pt x="128445" y="24767"/>
                    <a:pt x="94284" y="24767"/>
                  </a:cubicBezTo>
                  <a:lnTo>
                    <a:pt x="94284" y="24767"/>
                  </a:lnTo>
                  <a:cubicBezTo>
                    <a:pt x="59952" y="24767"/>
                    <a:pt x="27841" y="15714"/>
                    <a:pt x="0" y="0"/>
                  </a:cubicBezTo>
                </a:path>
              </a:pathLst>
            </a:custGeom>
            <a:noFill/>
            <a:ln w="34158" cap="rnd">
              <a:solidFill>
                <a:srgbClr val="FA0F0E"/>
              </a:solidFill>
              <a:prstDash val="solid"/>
              <a:round/>
            </a:ln>
          </p:spPr>
          <p:txBody>
            <a:bodyPr rtlCol="0" anchor="ctr"/>
            <a:lstStyle/>
            <a:p>
              <a:endParaRPr lang="nl-NL"/>
            </a:p>
          </p:txBody>
        </p:sp>
        <p:sp>
          <p:nvSpPr>
            <p:cNvPr id="145" name="Vrije vorm: vorm 144">
              <a:extLst>
                <a:ext uri="{FF2B5EF4-FFF2-40B4-BE49-F238E27FC236}">
                  <a16:creationId xmlns:a16="http://schemas.microsoft.com/office/drawing/2014/main" id="{88A53E49-4BAC-2429-5CB4-1D1520356A47}"/>
                </a:ext>
              </a:extLst>
            </p:cNvPr>
            <p:cNvSpPr/>
            <p:nvPr/>
          </p:nvSpPr>
          <p:spPr>
            <a:xfrm>
              <a:off x="6005815" y="2498309"/>
              <a:ext cx="56023" cy="56023"/>
            </a:xfrm>
            <a:custGeom>
              <a:avLst/>
              <a:gdLst>
                <a:gd name="connsiteX0" fmla="*/ 56024 w 56023"/>
                <a:gd name="connsiteY0" fmla="*/ 28012 h 56023"/>
                <a:gd name="connsiteX1" fmla="*/ 28012 w 56023"/>
                <a:gd name="connsiteY1" fmla="*/ 56024 h 56023"/>
                <a:gd name="connsiteX2" fmla="*/ -1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2" y="56024"/>
                    <a:pt x="28012" y="56024"/>
                  </a:cubicBezTo>
                  <a:cubicBezTo>
                    <a:pt x="12541" y="56024"/>
                    <a:pt x="-1" y="43482"/>
                    <a:pt x="-1" y="28012"/>
                  </a:cubicBezTo>
                  <a:cubicBezTo>
                    <a:pt x="-1" y="12541"/>
                    <a:pt x="12541" y="0"/>
                    <a:pt x="28012" y="0"/>
                  </a:cubicBezTo>
                  <a:cubicBezTo>
                    <a:pt x="43482"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6" name="Vrije vorm: vorm 145">
              <a:extLst>
                <a:ext uri="{FF2B5EF4-FFF2-40B4-BE49-F238E27FC236}">
                  <a16:creationId xmlns:a16="http://schemas.microsoft.com/office/drawing/2014/main" id="{25889253-4D88-F2D7-687E-4244318163E6}"/>
                </a:ext>
              </a:extLst>
            </p:cNvPr>
            <p:cNvSpPr/>
            <p:nvPr/>
          </p:nvSpPr>
          <p:spPr>
            <a:xfrm>
              <a:off x="6380218" y="2498309"/>
              <a:ext cx="56023" cy="56023"/>
            </a:xfrm>
            <a:custGeom>
              <a:avLst/>
              <a:gdLst>
                <a:gd name="connsiteX0" fmla="*/ 56024 w 56023"/>
                <a:gd name="connsiteY0" fmla="*/ 28012 h 56023"/>
                <a:gd name="connsiteX1" fmla="*/ 28012 w 56023"/>
                <a:gd name="connsiteY1" fmla="*/ 56024 h 56023"/>
                <a:gd name="connsiteX2" fmla="*/ 0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3" y="56024"/>
                    <a:pt x="28012" y="56024"/>
                  </a:cubicBezTo>
                  <a:cubicBezTo>
                    <a:pt x="12541" y="56024"/>
                    <a:pt x="0" y="43482"/>
                    <a:pt x="0" y="28012"/>
                  </a:cubicBezTo>
                  <a:cubicBezTo>
                    <a:pt x="0" y="12541"/>
                    <a:pt x="12541" y="0"/>
                    <a:pt x="28012" y="0"/>
                  </a:cubicBezTo>
                  <a:cubicBezTo>
                    <a:pt x="43483"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7" name="Vrije vorm: vorm 146">
              <a:extLst>
                <a:ext uri="{FF2B5EF4-FFF2-40B4-BE49-F238E27FC236}">
                  <a16:creationId xmlns:a16="http://schemas.microsoft.com/office/drawing/2014/main" id="{CBA5937F-5D04-AF81-DC36-5E7DB4BFA000}"/>
                </a:ext>
              </a:extLst>
            </p:cNvPr>
            <p:cNvSpPr/>
            <p:nvPr/>
          </p:nvSpPr>
          <p:spPr>
            <a:xfrm>
              <a:off x="5914606" y="2378234"/>
              <a:ext cx="365349" cy="373036"/>
            </a:xfrm>
            <a:custGeom>
              <a:avLst/>
              <a:gdLst>
                <a:gd name="connsiteX0" fmla="*/ 0 w 365349"/>
                <a:gd name="connsiteY0" fmla="*/ 67468 h 373036"/>
                <a:gd name="connsiteX1" fmla="*/ 114097 w 365349"/>
                <a:gd name="connsiteY1" fmla="*/ 0 h 373036"/>
                <a:gd name="connsiteX2" fmla="*/ 244421 w 365349"/>
                <a:gd name="connsiteY2" fmla="*/ 130324 h 373036"/>
                <a:gd name="connsiteX3" fmla="*/ 244421 w 365349"/>
                <a:gd name="connsiteY3" fmla="*/ 312572 h 373036"/>
                <a:gd name="connsiteX4" fmla="*/ 304886 w 365349"/>
                <a:gd name="connsiteY4" fmla="*/ 373036 h 373036"/>
                <a:gd name="connsiteX5" fmla="*/ 304886 w 365349"/>
                <a:gd name="connsiteY5" fmla="*/ 373036 h 373036"/>
                <a:gd name="connsiteX6" fmla="*/ 365350 w 365349"/>
                <a:gd name="connsiteY6" fmla="*/ 312572 h 37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349" h="373036">
                  <a:moveTo>
                    <a:pt x="0" y="67468"/>
                  </a:moveTo>
                  <a:cubicBezTo>
                    <a:pt x="22204" y="27329"/>
                    <a:pt x="64905" y="0"/>
                    <a:pt x="114097" y="0"/>
                  </a:cubicBezTo>
                  <a:cubicBezTo>
                    <a:pt x="186005" y="0"/>
                    <a:pt x="244421" y="58244"/>
                    <a:pt x="244421" y="130324"/>
                  </a:cubicBezTo>
                  <a:lnTo>
                    <a:pt x="244421" y="312572"/>
                  </a:lnTo>
                  <a:cubicBezTo>
                    <a:pt x="244421" y="345878"/>
                    <a:pt x="271408" y="373036"/>
                    <a:pt x="304886" y="373036"/>
                  </a:cubicBezTo>
                  <a:lnTo>
                    <a:pt x="304886" y="373036"/>
                  </a:lnTo>
                  <a:cubicBezTo>
                    <a:pt x="338192" y="373036"/>
                    <a:pt x="365350" y="346049"/>
                    <a:pt x="365350" y="312572"/>
                  </a:cubicBezTo>
                </a:path>
              </a:pathLst>
            </a:custGeom>
            <a:noFill/>
            <a:ln w="34158" cap="rnd">
              <a:solidFill>
                <a:srgbClr val="FA0F0E"/>
              </a:solidFill>
              <a:prstDash val="solid"/>
              <a:round/>
            </a:ln>
          </p:spPr>
          <p:txBody>
            <a:bodyPr rtlCol="0" anchor="ctr"/>
            <a:lstStyle/>
            <a:p>
              <a:endParaRPr lang="nl-NL"/>
            </a:p>
          </p:txBody>
        </p:sp>
        <p:sp>
          <p:nvSpPr>
            <p:cNvPr id="148" name="Vrije vorm: vorm 147">
              <a:extLst>
                <a:ext uri="{FF2B5EF4-FFF2-40B4-BE49-F238E27FC236}">
                  <a16:creationId xmlns:a16="http://schemas.microsoft.com/office/drawing/2014/main" id="{F2D3A796-3BBC-8BB5-724E-B2CD3A31BD2B}"/>
                </a:ext>
              </a:extLst>
            </p:cNvPr>
            <p:cNvSpPr/>
            <p:nvPr/>
          </p:nvSpPr>
          <p:spPr>
            <a:xfrm>
              <a:off x="6299086" y="2378234"/>
              <a:ext cx="224948" cy="67467"/>
            </a:xfrm>
            <a:custGeom>
              <a:avLst/>
              <a:gdLst>
                <a:gd name="connsiteX0" fmla="*/ 224949 w 224948"/>
                <a:gd name="connsiteY0" fmla="*/ 67468 h 67467"/>
                <a:gd name="connsiteX1" fmla="*/ 110852 w 224948"/>
                <a:gd name="connsiteY1" fmla="*/ 0 h 67467"/>
                <a:gd name="connsiteX2" fmla="*/ 0 w 224948"/>
                <a:gd name="connsiteY2" fmla="*/ 62002 h 67467"/>
              </a:gdLst>
              <a:ahLst/>
              <a:cxnLst>
                <a:cxn ang="0">
                  <a:pos x="connsiteX0" y="connsiteY0"/>
                </a:cxn>
                <a:cxn ang="0">
                  <a:pos x="connsiteX1" y="connsiteY1"/>
                </a:cxn>
                <a:cxn ang="0">
                  <a:pos x="connsiteX2" y="connsiteY2"/>
                </a:cxn>
              </a:cxnLst>
              <a:rect l="l" t="t" r="r" b="b"/>
              <a:pathLst>
                <a:path w="224948" h="67467">
                  <a:moveTo>
                    <a:pt x="224949" y="67468"/>
                  </a:moveTo>
                  <a:cubicBezTo>
                    <a:pt x="202744" y="27329"/>
                    <a:pt x="160043" y="0"/>
                    <a:pt x="110852" y="0"/>
                  </a:cubicBezTo>
                  <a:cubicBezTo>
                    <a:pt x="64052" y="0"/>
                    <a:pt x="22888" y="24767"/>
                    <a:pt x="0" y="62002"/>
                  </a:cubicBezTo>
                </a:path>
              </a:pathLst>
            </a:custGeom>
            <a:noFill/>
            <a:ln w="34158" cap="rnd">
              <a:solidFill>
                <a:srgbClr val="FA0F0E"/>
              </a:solidFill>
              <a:prstDash val="solid"/>
              <a:round/>
            </a:ln>
          </p:spPr>
          <p:txBody>
            <a:bodyPr rtlCol="0" anchor="ctr"/>
            <a:lstStyle/>
            <a:p>
              <a:endParaRPr lang="nl-NL"/>
            </a:p>
          </p:txBody>
        </p:sp>
      </p:grpSp>
      <p:grpSp>
        <p:nvGrpSpPr>
          <p:cNvPr id="149" name="Graphic 88">
            <a:extLst>
              <a:ext uri="{FF2B5EF4-FFF2-40B4-BE49-F238E27FC236}">
                <a16:creationId xmlns:a16="http://schemas.microsoft.com/office/drawing/2014/main" id="{413C7784-9D11-3EAB-2AD5-3A718B915F21}"/>
              </a:ext>
            </a:extLst>
          </p:cNvPr>
          <p:cNvGrpSpPr/>
          <p:nvPr/>
        </p:nvGrpSpPr>
        <p:grpSpPr>
          <a:xfrm>
            <a:off x="7020904" y="1923895"/>
            <a:ext cx="1146437" cy="1747326"/>
            <a:chOff x="7020904" y="1923895"/>
            <a:chExt cx="1146437" cy="1747326"/>
          </a:xfrm>
        </p:grpSpPr>
        <p:sp>
          <p:nvSpPr>
            <p:cNvPr id="150" name="Vrije vorm: vorm 149">
              <a:extLst>
                <a:ext uri="{FF2B5EF4-FFF2-40B4-BE49-F238E27FC236}">
                  <a16:creationId xmlns:a16="http://schemas.microsoft.com/office/drawing/2014/main" id="{4FA51860-9244-4026-D776-0823896A2667}"/>
                </a:ext>
              </a:extLst>
            </p:cNvPr>
            <p:cNvSpPr/>
            <p:nvPr/>
          </p:nvSpPr>
          <p:spPr>
            <a:xfrm>
              <a:off x="7061214" y="1923895"/>
              <a:ext cx="1106127" cy="666990"/>
            </a:xfrm>
            <a:custGeom>
              <a:avLst/>
              <a:gdLst>
                <a:gd name="connsiteX0" fmla="*/ 0 w 1106127"/>
                <a:gd name="connsiteY0" fmla="*/ 666990 h 666990"/>
                <a:gd name="connsiteX1" fmla="*/ 0 w 1106127"/>
                <a:gd name="connsiteY1" fmla="*/ 372524 h 666990"/>
                <a:gd name="connsiteX2" fmla="*/ 372524 w 1106127"/>
                <a:gd name="connsiteY2" fmla="*/ 0 h 666990"/>
                <a:gd name="connsiteX3" fmla="*/ 788603 w 1106127"/>
                <a:gd name="connsiteY3" fmla="*/ 0 h 666990"/>
                <a:gd name="connsiteX4" fmla="*/ 868368 w 1106127"/>
                <a:gd name="connsiteY4" fmla="*/ 0 h 666990"/>
                <a:gd name="connsiteX5" fmla="*/ 1106127 w 1106127"/>
                <a:gd name="connsiteY5" fmla="*/ 237759 h 666990"/>
                <a:gd name="connsiteX6" fmla="*/ 1106127 w 1106127"/>
                <a:gd name="connsiteY6" fmla="*/ 237759 h 666990"/>
                <a:gd name="connsiteX7" fmla="*/ 972047 w 1106127"/>
                <a:gd name="connsiteY7" fmla="*/ 451777 h 666990"/>
                <a:gd name="connsiteX8" fmla="*/ 972047 w 1106127"/>
                <a:gd name="connsiteY8" fmla="*/ 666990 h 6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127" h="666990">
                  <a:moveTo>
                    <a:pt x="0" y="666990"/>
                  </a:moveTo>
                  <a:lnTo>
                    <a:pt x="0" y="372524"/>
                  </a:lnTo>
                  <a:cubicBezTo>
                    <a:pt x="0" y="166705"/>
                    <a:pt x="166875" y="0"/>
                    <a:pt x="372524" y="0"/>
                  </a:cubicBezTo>
                  <a:lnTo>
                    <a:pt x="788603" y="0"/>
                  </a:lnTo>
                  <a:cubicBezTo>
                    <a:pt x="788603" y="0"/>
                    <a:pt x="868368" y="0"/>
                    <a:pt x="868368" y="0"/>
                  </a:cubicBezTo>
                  <a:cubicBezTo>
                    <a:pt x="999717" y="0"/>
                    <a:pt x="1106127" y="106411"/>
                    <a:pt x="1106127" y="237759"/>
                  </a:cubicBezTo>
                  <a:lnTo>
                    <a:pt x="1106127" y="237759"/>
                  </a:lnTo>
                  <a:cubicBezTo>
                    <a:pt x="1106127" y="331872"/>
                    <a:pt x="1051470" y="413346"/>
                    <a:pt x="972047" y="451777"/>
                  </a:cubicBezTo>
                  <a:lnTo>
                    <a:pt x="972047" y="666990"/>
                  </a:lnTo>
                </a:path>
              </a:pathLst>
            </a:custGeom>
            <a:solidFill>
              <a:srgbClr val="FFFFFF"/>
            </a:solidFill>
            <a:ln w="34158" cap="rnd">
              <a:solidFill>
                <a:srgbClr val="FA0F0E"/>
              </a:solidFill>
              <a:prstDash val="solid"/>
              <a:round/>
            </a:ln>
          </p:spPr>
          <p:txBody>
            <a:bodyPr rtlCol="0" anchor="ctr"/>
            <a:lstStyle/>
            <a:p>
              <a:endParaRPr lang="nl-NL"/>
            </a:p>
          </p:txBody>
        </p:sp>
        <p:sp>
          <p:nvSpPr>
            <p:cNvPr id="151" name="Vrije vorm: vorm 150">
              <a:extLst>
                <a:ext uri="{FF2B5EF4-FFF2-40B4-BE49-F238E27FC236}">
                  <a16:creationId xmlns:a16="http://schemas.microsoft.com/office/drawing/2014/main" id="{4B7063A4-B50E-2D10-20C0-4946C5741E12}"/>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2" name="Vrije vorm: vorm 151">
              <a:extLst>
                <a:ext uri="{FF2B5EF4-FFF2-40B4-BE49-F238E27FC236}">
                  <a16:creationId xmlns:a16="http://schemas.microsoft.com/office/drawing/2014/main" id="{DE18DE4C-D862-035A-AC73-110953D44B10}"/>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3" name="Vrije vorm: vorm 152">
              <a:extLst>
                <a:ext uri="{FF2B5EF4-FFF2-40B4-BE49-F238E27FC236}">
                  <a16:creationId xmlns:a16="http://schemas.microsoft.com/office/drawing/2014/main" id="{1FE4C33B-6768-98E0-7434-5B8A3DC3C830}"/>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4" name="Vrije vorm: vorm 153">
              <a:extLst>
                <a:ext uri="{FF2B5EF4-FFF2-40B4-BE49-F238E27FC236}">
                  <a16:creationId xmlns:a16="http://schemas.microsoft.com/office/drawing/2014/main" id="{F306D734-42FB-4AFE-D38B-E87084B4A3C6}"/>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5" name="Vrije vorm: vorm 154">
              <a:extLst>
                <a:ext uri="{FF2B5EF4-FFF2-40B4-BE49-F238E27FC236}">
                  <a16:creationId xmlns:a16="http://schemas.microsoft.com/office/drawing/2014/main" id="{5984A299-FFF0-22D3-9A08-5F94282406FB}"/>
                </a:ext>
              </a:extLst>
            </p:cNvPr>
            <p:cNvSpPr/>
            <p:nvPr/>
          </p:nvSpPr>
          <p:spPr>
            <a:xfrm>
              <a:off x="7051478" y="3156076"/>
              <a:ext cx="991176" cy="515145"/>
            </a:xfrm>
            <a:custGeom>
              <a:avLst/>
              <a:gdLst>
                <a:gd name="connsiteX0" fmla="*/ 0 w 991176"/>
                <a:gd name="connsiteY0" fmla="*/ 515145 h 515145"/>
                <a:gd name="connsiteX1" fmla="*/ 0 w 991176"/>
                <a:gd name="connsiteY1" fmla="*/ 324186 h 515145"/>
                <a:gd name="connsiteX2" fmla="*/ 324187 w 991176"/>
                <a:gd name="connsiteY2" fmla="*/ 0 h 515145"/>
                <a:gd name="connsiteX3" fmla="*/ 666990 w 991176"/>
                <a:gd name="connsiteY3" fmla="*/ 0 h 515145"/>
                <a:gd name="connsiteX4" fmla="*/ 991177 w 991176"/>
                <a:gd name="connsiteY4" fmla="*/ 324186 h 515145"/>
                <a:gd name="connsiteX5" fmla="*/ 991177 w 991176"/>
                <a:gd name="connsiteY5" fmla="*/ 515145 h 515145"/>
                <a:gd name="connsiteX6" fmla="*/ 0 w 991176"/>
                <a:gd name="connsiteY6" fmla="*/ 515145 h 51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176" h="515145">
                  <a:moveTo>
                    <a:pt x="0" y="515145"/>
                  </a:moveTo>
                  <a:lnTo>
                    <a:pt x="0" y="324186"/>
                  </a:lnTo>
                  <a:cubicBezTo>
                    <a:pt x="0" y="145184"/>
                    <a:pt x="145184" y="0"/>
                    <a:pt x="324187" y="0"/>
                  </a:cubicBezTo>
                  <a:lnTo>
                    <a:pt x="666990" y="0"/>
                  </a:lnTo>
                  <a:cubicBezTo>
                    <a:pt x="845993" y="0"/>
                    <a:pt x="991177" y="145184"/>
                    <a:pt x="991177" y="324186"/>
                  </a:cubicBezTo>
                  <a:lnTo>
                    <a:pt x="991177" y="515145"/>
                  </a:lnTo>
                  <a:lnTo>
                    <a:pt x="0" y="515145"/>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16348503-0781-C07E-7486-8A190C98E2E8}"/>
                </a:ext>
              </a:extLst>
            </p:cNvPr>
            <p:cNvSpPr/>
            <p:nvPr/>
          </p:nvSpPr>
          <p:spPr>
            <a:xfrm>
              <a:off x="7385059" y="3175548"/>
              <a:ext cx="320428" cy="172341"/>
            </a:xfrm>
            <a:custGeom>
              <a:avLst/>
              <a:gdLst>
                <a:gd name="connsiteX0" fmla="*/ 320429 w 320428"/>
                <a:gd name="connsiteY0" fmla="*/ 0 h 172341"/>
                <a:gd name="connsiteX1" fmla="*/ 160214 w 320428"/>
                <a:gd name="connsiteY1" fmla="*/ 172341 h 172341"/>
                <a:gd name="connsiteX2" fmla="*/ 0 w 320428"/>
                <a:gd name="connsiteY2" fmla="*/ 0 h 172341"/>
              </a:gdLst>
              <a:ahLst/>
              <a:cxnLst>
                <a:cxn ang="0">
                  <a:pos x="connsiteX0" y="connsiteY0"/>
                </a:cxn>
                <a:cxn ang="0">
                  <a:pos x="connsiteX1" y="connsiteY1"/>
                </a:cxn>
                <a:cxn ang="0">
                  <a:pos x="connsiteX2" y="connsiteY2"/>
                </a:cxn>
              </a:cxnLst>
              <a:rect l="l" t="t" r="r" b="b"/>
              <a:pathLst>
                <a:path w="320428" h="172341">
                  <a:moveTo>
                    <a:pt x="320429" y="0"/>
                  </a:moveTo>
                  <a:cubicBezTo>
                    <a:pt x="304715" y="105557"/>
                    <a:pt x="160214" y="172341"/>
                    <a:pt x="160214" y="172341"/>
                  </a:cubicBezTo>
                  <a:cubicBezTo>
                    <a:pt x="160214" y="172341"/>
                    <a:pt x="15714" y="105386"/>
                    <a:pt x="0" y="0"/>
                  </a:cubicBezTo>
                </a:path>
              </a:pathLst>
            </a:custGeom>
            <a:solidFill>
              <a:srgbClr val="FFFFFF"/>
            </a:solidFill>
            <a:ln w="34158" cap="rnd">
              <a:solidFill>
                <a:srgbClr val="FA0F0E"/>
              </a:solidFill>
              <a:prstDash val="solid"/>
              <a:round/>
            </a:ln>
          </p:spPr>
          <p:txBody>
            <a:bodyPr rtlCol="0" anchor="ctr"/>
            <a:lstStyle/>
            <a:p>
              <a:endParaRPr lang="nl-NL"/>
            </a:p>
          </p:txBody>
        </p:sp>
        <p:sp>
          <p:nvSpPr>
            <p:cNvPr id="157" name="Vrije vorm: vorm 156">
              <a:extLst>
                <a:ext uri="{FF2B5EF4-FFF2-40B4-BE49-F238E27FC236}">
                  <a16:creationId xmlns:a16="http://schemas.microsoft.com/office/drawing/2014/main" id="{6727AD8E-1E20-0FA0-DEAD-87EA53F760FA}"/>
                </a:ext>
              </a:extLst>
            </p:cNvPr>
            <p:cNvSpPr/>
            <p:nvPr/>
          </p:nvSpPr>
          <p:spPr>
            <a:xfrm>
              <a:off x="7545273" y="3164104"/>
              <a:ext cx="229218" cy="237417"/>
            </a:xfrm>
            <a:custGeom>
              <a:avLst/>
              <a:gdLst>
                <a:gd name="connsiteX0" fmla="*/ 229219 w 229218"/>
                <a:gd name="connsiteY0" fmla="*/ 0 h 237417"/>
                <a:gd name="connsiteX1" fmla="*/ 229219 w 229218"/>
                <a:gd name="connsiteY1" fmla="*/ 237418 h 237417"/>
                <a:gd name="connsiteX2" fmla="*/ 0 w 229218"/>
                <a:gd name="connsiteY2" fmla="*/ 183785 h 237417"/>
              </a:gdLst>
              <a:ahLst/>
              <a:cxnLst>
                <a:cxn ang="0">
                  <a:pos x="connsiteX0" y="connsiteY0"/>
                </a:cxn>
                <a:cxn ang="0">
                  <a:pos x="connsiteX1" y="connsiteY1"/>
                </a:cxn>
                <a:cxn ang="0">
                  <a:pos x="connsiteX2" y="connsiteY2"/>
                </a:cxn>
              </a:cxnLst>
              <a:rect l="l" t="t" r="r" b="b"/>
              <a:pathLst>
                <a:path w="229218" h="237417">
                  <a:moveTo>
                    <a:pt x="229219" y="0"/>
                  </a:moveTo>
                  <a:lnTo>
                    <a:pt x="229219" y="237418"/>
                  </a:lnTo>
                  <a:lnTo>
                    <a:pt x="0" y="183785"/>
                  </a:lnTo>
                </a:path>
              </a:pathLst>
            </a:custGeom>
            <a:noFill/>
            <a:ln w="34158" cap="rnd">
              <a:solidFill>
                <a:srgbClr val="FA0F0E"/>
              </a:solidFill>
              <a:prstDash val="solid"/>
              <a:round/>
            </a:ln>
          </p:spPr>
          <p:txBody>
            <a:bodyPr rtlCol="0" anchor="ctr"/>
            <a:lstStyle/>
            <a:p>
              <a:endParaRPr lang="nl-NL"/>
            </a:p>
          </p:txBody>
        </p:sp>
        <p:sp>
          <p:nvSpPr>
            <p:cNvPr id="158" name="Vrije vorm: vorm 157">
              <a:extLst>
                <a:ext uri="{FF2B5EF4-FFF2-40B4-BE49-F238E27FC236}">
                  <a16:creationId xmlns:a16="http://schemas.microsoft.com/office/drawing/2014/main" id="{DDC02F74-E0E8-C36C-8EE7-A5E35D98FAEE}"/>
                </a:ext>
              </a:extLst>
            </p:cNvPr>
            <p:cNvSpPr/>
            <p:nvPr/>
          </p:nvSpPr>
          <p:spPr>
            <a:xfrm>
              <a:off x="7316225" y="3164104"/>
              <a:ext cx="229048" cy="237417"/>
            </a:xfrm>
            <a:custGeom>
              <a:avLst/>
              <a:gdLst>
                <a:gd name="connsiteX0" fmla="*/ 0 w 229048"/>
                <a:gd name="connsiteY0" fmla="*/ 0 h 237417"/>
                <a:gd name="connsiteX1" fmla="*/ 0 w 229048"/>
                <a:gd name="connsiteY1" fmla="*/ 237418 h 237417"/>
                <a:gd name="connsiteX2" fmla="*/ 229048 w 229048"/>
                <a:gd name="connsiteY2" fmla="*/ 183785 h 237417"/>
              </a:gdLst>
              <a:ahLst/>
              <a:cxnLst>
                <a:cxn ang="0">
                  <a:pos x="connsiteX0" y="connsiteY0"/>
                </a:cxn>
                <a:cxn ang="0">
                  <a:pos x="connsiteX1" y="connsiteY1"/>
                </a:cxn>
                <a:cxn ang="0">
                  <a:pos x="connsiteX2" y="connsiteY2"/>
                </a:cxn>
              </a:cxnLst>
              <a:rect l="l" t="t" r="r" b="b"/>
              <a:pathLst>
                <a:path w="229048" h="237417">
                  <a:moveTo>
                    <a:pt x="0" y="0"/>
                  </a:moveTo>
                  <a:lnTo>
                    <a:pt x="0" y="237418"/>
                  </a:lnTo>
                  <a:lnTo>
                    <a:pt x="229048" y="183785"/>
                  </a:lnTo>
                </a:path>
              </a:pathLst>
            </a:custGeom>
            <a:noFill/>
            <a:ln w="34158" cap="rnd">
              <a:solidFill>
                <a:srgbClr val="FA0F0E"/>
              </a:solidFill>
              <a:prstDash val="solid"/>
              <a:round/>
            </a:ln>
          </p:spPr>
          <p:txBody>
            <a:bodyPr rtlCol="0" anchor="ctr"/>
            <a:lstStyle/>
            <a:p>
              <a:endParaRPr lang="nl-NL"/>
            </a:p>
          </p:txBody>
        </p:sp>
        <p:sp>
          <p:nvSpPr>
            <p:cNvPr id="159" name="Vrije vorm: vorm 158">
              <a:extLst>
                <a:ext uri="{FF2B5EF4-FFF2-40B4-BE49-F238E27FC236}">
                  <a16:creationId xmlns:a16="http://schemas.microsoft.com/office/drawing/2014/main" id="{80E29831-3A8D-EF68-B6FD-B76FE9D82B33}"/>
                </a:ext>
              </a:extLst>
            </p:cNvPr>
            <p:cNvSpPr/>
            <p:nvPr/>
          </p:nvSpPr>
          <p:spPr>
            <a:xfrm>
              <a:off x="7449452" y="3372143"/>
              <a:ext cx="55511" cy="274482"/>
            </a:xfrm>
            <a:custGeom>
              <a:avLst/>
              <a:gdLst>
                <a:gd name="connsiteX0" fmla="*/ 0 w 55511"/>
                <a:gd name="connsiteY0" fmla="*/ 0 h 274482"/>
                <a:gd name="connsiteX1" fmla="*/ 55511 w 55511"/>
                <a:gd name="connsiteY1" fmla="*/ 75325 h 274482"/>
                <a:gd name="connsiteX2" fmla="*/ 32111 w 55511"/>
                <a:gd name="connsiteY2" fmla="*/ 274482 h 274482"/>
              </a:gdLst>
              <a:ahLst/>
              <a:cxnLst>
                <a:cxn ang="0">
                  <a:pos x="connsiteX0" y="connsiteY0"/>
                </a:cxn>
                <a:cxn ang="0">
                  <a:pos x="connsiteX1" y="connsiteY1"/>
                </a:cxn>
                <a:cxn ang="0">
                  <a:pos x="connsiteX2" y="connsiteY2"/>
                </a:cxn>
              </a:cxnLst>
              <a:rect l="l" t="t" r="r" b="b"/>
              <a:pathLst>
                <a:path w="55511" h="274482">
                  <a:moveTo>
                    <a:pt x="0" y="0"/>
                  </a:moveTo>
                  <a:lnTo>
                    <a:pt x="55511" y="75325"/>
                  </a:lnTo>
                  <a:lnTo>
                    <a:pt x="32111" y="274482"/>
                  </a:lnTo>
                </a:path>
              </a:pathLst>
            </a:custGeom>
            <a:noFill/>
            <a:ln w="34158" cap="rnd">
              <a:solidFill>
                <a:srgbClr val="FA0F0E"/>
              </a:solidFill>
              <a:prstDash val="solid"/>
              <a:round/>
            </a:ln>
          </p:spPr>
          <p:txBody>
            <a:bodyPr rtlCol="0" anchor="ctr"/>
            <a:lstStyle/>
            <a:p>
              <a:endParaRPr lang="nl-NL"/>
            </a:p>
          </p:txBody>
        </p:sp>
        <p:sp>
          <p:nvSpPr>
            <p:cNvPr id="160" name="Vrije vorm: vorm 159">
              <a:extLst>
                <a:ext uri="{FF2B5EF4-FFF2-40B4-BE49-F238E27FC236}">
                  <a16:creationId xmlns:a16="http://schemas.microsoft.com/office/drawing/2014/main" id="{6474F30B-089B-5610-8B89-E999D084B0CA}"/>
                </a:ext>
              </a:extLst>
            </p:cNvPr>
            <p:cNvSpPr/>
            <p:nvPr/>
          </p:nvSpPr>
          <p:spPr>
            <a:xfrm>
              <a:off x="7594635" y="3372143"/>
              <a:ext cx="55511" cy="274482"/>
            </a:xfrm>
            <a:custGeom>
              <a:avLst/>
              <a:gdLst>
                <a:gd name="connsiteX0" fmla="*/ 55511 w 55511"/>
                <a:gd name="connsiteY0" fmla="*/ 0 h 274482"/>
                <a:gd name="connsiteX1" fmla="*/ 0 w 55511"/>
                <a:gd name="connsiteY1" fmla="*/ 75325 h 274482"/>
                <a:gd name="connsiteX2" fmla="*/ 23400 w 55511"/>
                <a:gd name="connsiteY2" fmla="*/ 274482 h 274482"/>
              </a:gdLst>
              <a:ahLst/>
              <a:cxnLst>
                <a:cxn ang="0">
                  <a:pos x="connsiteX0" y="connsiteY0"/>
                </a:cxn>
                <a:cxn ang="0">
                  <a:pos x="connsiteX1" y="connsiteY1"/>
                </a:cxn>
                <a:cxn ang="0">
                  <a:pos x="connsiteX2" y="connsiteY2"/>
                </a:cxn>
              </a:cxnLst>
              <a:rect l="l" t="t" r="r" b="b"/>
              <a:pathLst>
                <a:path w="55511" h="274482">
                  <a:moveTo>
                    <a:pt x="55511" y="0"/>
                  </a:moveTo>
                  <a:lnTo>
                    <a:pt x="0" y="75325"/>
                  </a:lnTo>
                  <a:lnTo>
                    <a:pt x="23400" y="274482"/>
                  </a:lnTo>
                </a:path>
              </a:pathLst>
            </a:custGeom>
            <a:noFill/>
            <a:ln w="34158" cap="rnd">
              <a:solidFill>
                <a:srgbClr val="FA0F0E"/>
              </a:solidFill>
              <a:prstDash val="solid"/>
              <a:round/>
            </a:ln>
          </p:spPr>
          <p:txBody>
            <a:bodyPr rtlCol="0" anchor="ctr"/>
            <a:lstStyle/>
            <a:p>
              <a:endParaRPr lang="nl-NL"/>
            </a:p>
          </p:txBody>
        </p:sp>
        <p:sp>
          <p:nvSpPr>
            <p:cNvPr id="161" name="Vrije vorm: vorm 160">
              <a:extLst>
                <a:ext uri="{FF2B5EF4-FFF2-40B4-BE49-F238E27FC236}">
                  <a16:creationId xmlns:a16="http://schemas.microsoft.com/office/drawing/2014/main" id="{E937E5AB-7A02-4FE4-BC1E-30E86CAB8298}"/>
                </a:ext>
              </a:extLst>
            </p:cNvPr>
            <p:cNvSpPr/>
            <p:nvPr/>
          </p:nvSpPr>
          <p:spPr>
            <a:xfrm>
              <a:off x="7165063" y="2214433"/>
              <a:ext cx="764519" cy="992884"/>
            </a:xfrm>
            <a:custGeom>
              <a:avLst/>
              <a:gdLst>
                <a:gd name="connsiteX0" fmla="*/ 0 w 764519"/>
                <a:gd name="connsiteY0" fmla="*/ 204965 h 992884"/>
                <a:gd name="connsiteX1" fmla="*/ 0 w 764519"/>
                <a:gd name="connsiteY1" fmla="*/ 610625 h 992884"/>
                <a:gd name="connsiteX2" fmla="*/ 382260 w 764519"/>
                <a:gd name="connsiteY2" fmla="*/ 992885 h 992884"/>
                <a:gd name="connsiteX3" fmla="*/ 382260 w 764519"/>
                <a:gd name="connsiteY3" fmla="*/ 992885 h 992884"/>
                <a:gd name="connsiteX4" fmla="*/ 764520 w 764519"/>
                <a:gd name="connsiteY4" fmla="*/ 610625 h 992884"/>
                <a:gd name="connsiteX5" fmla="*/ 764520 w 764519"/>
                <a:gd name="connsiteY5" fmla="*/ 184981 h 992884"/>
                <a:gd name="connsiteX6" fmla="*/ 602085 w 764519"/>
                <a:gd name="connsiteY6" fmla="*/ 184981 h 992884"/>
                <a:gd name="connsiteX7" fmla="*/ 265771 w 764519"/>
                <a:gd name="connsiteY7" fmla="*/ 45605 h 992884"/>
                <a:gd name="connsiteX8" fmla="*/ 265771 w 764519"/>
                <a:gd name="connsiteY8" fmla="*/ 45605 h 992884"/>
                <a:gd name="connsiteX9" fmla="*/ 155773 w 764519"/>
                <a:gd name="connsiteY9" fmla="*/ 0 h 992884"/>
                <a:gd name="connsiteX10" fmla="*/ 155773 w 764519"/>
                <a:gd name="connsiteY10" fmla="*/ 0 h 992884"/>
                <a:gd name="connsiteX11" fmla="*/ 171 w 764519"/>
                <a:gd name="connsiteY11" fmla="*/ 155603 h 992884"/>
                <a:gd name="connsiteX12" fmla="*/ 171 w 764519"/>
                <a:gd name="connsiteY12" fmla="*/ 204794 h 9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19" h="992884">
                  <a:moveTo>
                    <a:pt x="0" y="204965"/>
                  </a:moveTo>
                  <a:lnTo>
                    <a:pt x="0" y="610625"/>
                  </a:lnTo>
                  <a:cubicBezTo>
                    <a:pt x="0" y="821739"/>
                    <a:pt x="171146" y="992885"/>
                    <a:pt x="382260" y="992885"/>
                  </a:cubicBezTo>
                  <a:lnTo>
                    <a:pt x="382260" y="992885"/>
                  </a:lnTo>
                  <a:cubicBezTo>
                    <a:pt x="593374" y="992885"/>
                    <a:pt x="764520" y="821739"/>
                    <a:pt x="764520" y="610625"/>
                  </a:cubicBezTo>
                  <a:lnTo>
                    <a:pt x="764520" y="184981"/>
                  </a:lnTo>
                  <a:cubicBezTo>
                    <a:pt x="764520" y="184981"/>
                    <a:pt x="602085" y="184981"/>
                    <a:pt x="602085" y="184981"/>
                  </a:cubicBezTo>
                  <a:cubicBezTo>
                    <a:pt x="475861" y="184981"/>
                    <a:pt x="354931" y="134935"/>
                    <a:pt x="265771" y="45605"/>
                  </a:cubicBezTo>
                  <a:lnTo>
                    <a:pt x="265771" y="45605"/>
                  </a:lnTo>
                  <a:cubicBezTo>
                    <a:pt x="236564" y="16397"/>
                    <a:pt x="196937" y="0"/>
                    <a:pt x="155773" y="0"/>
                  </a:cubicBezTo>
                  <a:lnTo>
                    <a:pt x="155773" y="0"/>
                  </a:lnTo>
                  <a:cubicBezTo>
                    <a:pt x="69859" y="0"/>
                    <a:pt x="171" y="69688"/>
                    <a:pt x="171" y="155603"/>
                  </a:cubicBezTo>
                  <a:lnTo>
                    <a:pt x="171" y="20479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62" name="Vrije vorm: vorm 161">
              <a:extLst>
                <a:ext uri="{FF2B5EF4-FFF2-40B4-BE49-F238E27FC236}">
                  <a16:creationId xmlns:a16="http://schemas.microsoft.com/office/drawing/2014/main" id="{2B17A3D4-A9B0-5BCD-4BCA-93390BD92A66}"/>
                </a:ext>
              </a:extLst>
            </p:cNvPr>
            <p:cNvSpPr/>
            <p:nvPr/>
          </p:nvSpPr>
          <p:spPr>
            <a:xfrm>
              <a:off x="7466874" y="2936593"/>
              <a:ext cx="89330" cy="23400"/>
            </a:xfrm>
            <a:custGeom>
              <a:avLst/>
              <a:gdLst>
                <a:gd name="connsiteX0" fmla="*/ 0 w 89330"/>
                <a:gd name="connsiteY0" fmla="*/ 0 h 23400"/>
                <a:gd name="connsiteX1" fmla="*/ 89330 w 89330"/>
                <a:gd name="connsiteY1" fmla="*/ 23400 h 23400"/>
                <a:gd name="connsiteX2" fmla="*/ 89330 w 89330"/>
                <a:gd name="connsiteY2" fmla="*/ 23400 h 23400"/>
              </a:gdLst>
              <a:ahLst/>
              <a:cxnLst>
                <a:cxn ang="0">
                  <a:pos x="connsiteX0" y="connsiteY0"/>
                </a:cxn>
                <a:cxn ang="0">
                  <a:pos x="connsiteX1" y="connsiteY1"/>
                </a:cxn>
                <a:cxn ang="0">
                  <a:pos x="connsiteX2" y="connsiteY2"/>
                </a:cxn>
              </a:cxnLst>
              <a:rect l="l" t="t" r="r" b="b"/>
              <a:pathLst>
                <a:path w="89330" h="23400">
                  <a:moveTo>
                    <a:pt x="0" y="0"/>
                  </a:moveTo>
                  <a:cubicBezTo>
                    <a:pt x="26303" y="14860"/>
                    <a:pt x="56878" y="23400"/>
                    <a:pt x="89330" y="23400"/>
                  </a:cubicBezTo>
                  <a:lnTo>
                    <a:pt x="89330" y="23400"/>
                  </a:lnTo>
                </a:path>
              </a:pathLst>
            </a:custGeom>
            <a:noFill/>
            <a:ln w="34158" cap="rnd">
              <a:solidFill>
                <a:srgbClr val="FA0F0E"/>
              </a:solidFill>
              <a:prstDash val="solid"/>
              <a:round/>
            </a:ln>
          </p:spPr>
          <p:txBody>
            <a:bodyPr rtlCol="0" anchor="ctr"/>
            <a:lstStyle/>
            <a:p>
              <a:endParaRPr lang="nl-NL"/>
            </a:p>
          </p:txBody>
        </p:sp>
        <p:sp>
          <p:nvSpPr>
            <p:cNvPr id="163" name="Vrije vorm: vorm 162">
              <a:extLst>
                <a:ext uri="{FF2B5EF4-FFF2-40B4-BE49-F238E27FC236}">
                  <a16:creationId xmlns:a16="http://schemas.microsoft.com/office/drawing/2014/main" id="{078FDB92-5F9D-017B-95CA-FA6F6CC6B314}"/>
                </a:ext>
              </a:extLst>
            </p:cNvPr>
            <p:cNvSpPr/>
            <p:nvPr/>
          </p:nvSpPr>
          <p:spPr>
            <a:xfrm>
              <a:off x="7343041" y="2543060"/>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2" y="53291"/>
                    <a:pt x="26646" y="53291"/>
                  </a:cubicBezTo>
                  <a:cubicBezTo>
                    <a:pt x="11930" y="53291"/>
                    <a:pt x="0" y="41361"/>
                    <a:pt x="0" y="26645"/>
                  </a:cubicBezTo>
                  <a:cubicBezTo>
                    <a:pt x="0" y="11930"/>
                    <a:pt x="11930" y="0"/>
                    <a:pt x="26646" y="0"/>
                  </a:cubicBezTo>
                  <a:cubicBezTo>
                    <a:pt x="41362"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4A087824-2D6B-D38C-EC64-775D417050BF}"/>
                </a:ext>
              </a:extLst>
            </p:cNvPr>
            <p:cNvSpPr/>
            <p:nvPr/>
          </p:nvSpPr>
          <p:spPr>
            <a:xfrm>
              <a:off x="7294191" y="2434599"/>
              <a:ext cx="166534" cy="35356"/>
            </a:xfrm>
            <a:custGeom>
              <a:avLst/>
              <a:gdLst>
                <a:gd name="connsiteX0" fmla="*/ 0 w 166534"/>
                <a:gd name="connsiteY0" fmla="*/ 23059 h 35356"/>
                <a:gd name="connsiteX1" fmla="*/ 75496 w 166534"/>
                <a:gd name="connsiteY1" fmla="*/ 0 h 35356"/>
                <a:gd name="connsiteX2" fmla="*/ 166534 w 166534"/>
                <a:gd name="connsiteY2" fmla="*/ 35356 h 35356"/>
              </a:gdLst>
              <a:ahLst/>
              <a:cxnLst>
                <a:cxn ang="0">
                  <a:pos x="connsiteX0" y="connsiteY0"/>
                </a:cxn>
                <a:cxn ang="0">
                  <a:pos x="connsiteX1" y="connsiteY1"/>
                </a:cxn>
                <a:cxn ang="0">
                  <a:pos x="connsiteX2" y="connsiteY2"/>
                </a:cxn>
              </a:cxnLst>
              <a:rect l="l" t="t" r="r" b="b"/>
              <a:pathLst>
                <a:path w="166534" h="35356">
                  <a:moveTo>
                    <a:pt x="0" y="23059"/>
                  </a:moveTo>
                  <a:cubicBezTo>
                    <a:pt x="21521" y="8540"/>
                    <a:pt x="47484" y="0"/>
                    <a:pt x="75496" y="0"/>
                  </a:cubicBezTo>
                  <a:cubicBezTo>
                    <a:pt x="110681" y="0"/>
                    <a:pt x="142622" y="13323"/>
                    <a:pt x="166534" y="35356"/>
                  </a:cubicBezTo>
                </a:path>
              </a:pathLst>
            </a:custGeom>
            <a:noFill/>
            <a:ln w="34158"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B4AAEB09-72A9-E20D-C5A0-6577CA3FA372}"/>
                </a:ext>
              </a:extLst>
            </p:cNvPr>
            <p:cNvSpPr/>
            <p:nvPr/>
          </p:nvSpPr>
          <p:spPr>
            <a:xfrm>
              <a:off x="7698313" y="2543060"/>
              <a:ext cx="53290" cy="53290"/>
            </a:xfrm>
            <a:custGeom>
              <a:avLst/>
              <a:gdLst>
                <a:gd name="connsiteX0" fmla="*/ 53291 w 53290"/>
                <a:gd name="connsiteY0" fmla="*/ 26645 h 53290"/>
                <a:gd name="connsiteX1" fmla="*/ 26645 w 53290"/>
                <a:gd name="connsiteY1" fmla="*/ 53291 h 53290"/>
                <a:gd name="connsiteX2" fmla="*/ 0 w 53290"/>
                <a:gd name="connsiteY2" fmla="*/ 26645 h 53290"/>
                <a:gd name="connsiteX3" fmla="*/ 26645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5" y="53291"/>
                  </a:cubicBezTo>
                  <a:cubicBezTo>
                    <a:pt x="11929" y="53291"/>
                    <a:pt x="0" y="41361"/>
                    <a:pt x="0" y="26645"/>
                  </a:cubicBezTo>
                  <a:cubicBezTo>
                    <a:pt x="0" y="11930"/>
                    <a:pt x="11929" y="0"/>
                    <a:pt x="26645"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6" name="Vrije vorm: vorm 165">
              <a:extLst>
                <a:ext uri="{FF2B5EF4-FFF2-40B4-BE49-F238E27FC236}">
                  <a16:creationId xmlns:a16="http://schemas.microsoft.com/office/drawing/2014/main" id="{18527115-07EB-E2A2-9C99-A4EAD308BB11}"/>
                </a:ext>
              </a:extLst>
            </p:cNvPr>
            <p:cNvSpPr/>
            <p:nvPr/>
          </p:nvSpPr>
          <p:spPr>
            <a:xfrm>
              <a:off x="7488395" y="2569705"/>
              <a:ext cx="114780" cy="213505"/>
            </a:xfrm>
            <a:custGeom>
              <a:avLst/>
              <a:gdLst>
                <a:gd name="connsiteX0" fmla="*/ 0 w 114780"/>
                <a:gd name="connsiteY0" fmla="*/ 0 h 213505"/>
                <a:gd name="connsiteX1" fmla="*/ 0 w 114780"/>
                <a:gd name="connsiteY1" fmla="*/ 156115 h 213505"/>
                <a:gd name="connsiteX2" fmla="*/ 57390 w 114780"/>
                <a:gd name="connsiteY2" fmla="*/ 213505 h 213505"/>
                <a:gd name="connsiteX3" fmla="*/ 57390 w 114780"/>
                <a:gd name="connsiteY3" fmla="*/ 213505 h 213505"/>
                <a:gd name="connsiteX4" fmla="*/ 114780 w 114780"/>
                <a:gd name="connsiteY4" fmla="*/ 156115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505">
                  <a:moveTo>
                    <a:pt x="0" y="0"/>
                  </a:moveTo>
                  <a:lnTo>
                    <a:pt x="0" y="156115"/>
                  </a:lnTo>
                  <a:cubicBezTo>
                    <a:pt x="0" y="187714"/>
                    <a:pt x="25621" y="213505"/>
                    <a:pt x="57390" y="213505"/>
                  </a:cubicBezTo>
                  <a:lnTo>
                    <a:pt x="57390" y="213505"/>
                  </a:lnTo>
                  <a:cubicBezTo>
                    <a:pt x="88989" y="213505"/>
                    <a:pt x="114780" y="187885"/>
                    <a:pt x="114780" y="156115"/>
                  </a:cubicBezTo>
                </a:path>
              </a:pathLst>
            </a:custGeom>
            <a:noFill/>
            <a:ln w="34158" cap="rnd">
              <a:solidFill>
                <a:srgbClr val="FA0F0E"/>
              </a:solidFill>
              <a:prstDash val="solid"/>
              <a:round/>
            </a:ln>
          </p:spPr>
          <p:txBody>
            <a:bodyPr rtlCol="0" anchor="ctr"/>
            <a:lstStyle/>
            <a:p>
              <a:endParaRPr lang="nl-NL"/>
            </a:p>
          </p:txBody>
        </p:sp>
        <p:sp>
          <p:nvSpPr>
            <p:cNvPr id="167" name="Vrije vorm: vorm 166">
              <a:extLst>
                <a:ext uri="{FF2B5EF4-FFF2-40B4-BE49-F238E27FC236}">
                  <a16:creationId xmlns:a16="http://schemas.microsoft.com/office/drawing/2014/main" id="{2820491B-DB4A-AC29-3903-F0D50B59B61E}"/>
                </a:ext>
              </a:extLst>
            </p:cNvPr>
            <p:cNvSpPr/>
            <p:nvPr/>
          </p:nvSpPr>
          <p:spPr>
            <a:xfrm>
              <a:off x="7660395" y="2493868"/>
              <a:ext cx="141084" cy="17080"/>
            </a:xfrm>
            <a:custGeom>
              <a:avLst/>
              <a:gdLst>
                <a:gd name="connsiteX0" fmla="*/ 0 w 141084"/>
                <a:gd name="connsiteY0" fmla="*/ 0 h 17080"/>
                <a:gd name="connsiteX1" fmla="*/ 141084 w 141084"/>
                <a:gd name="connsiteY1" fmla="*/ 0 h 17080"/>
              </a:gdLst>
              <a:ahLst/>
              <a:cxnLst>
                <a:cxn ang="0">
                  <a:pos x="connsiteX0" y="connsiteY0"/>
                </a:cxn>
                <a:cxn ang="0">
                  <a:pos x="connsiteX1" y="connsiteY1"/>
                </a:cxn>
              </a:cxnLst>
              <a:rect l="l" t="t" r="r" b="b"/>
              <a:pathLst>
                <a:path w="141084" h="17080">
                  <a:moveTo>
                    <a:pt x="0" y="0"/>
                  </a:moveTo>
                  <a:lnTo>
                    <a:pt x="141084" y="0"/>
                  </a:lnTo>
                </a:path>
              </a:pathLst>
            </a:custGeom>
            <a:ln w="34158" cap="rnd">
              <a:solidFill>
                <a:srgbClr val="FA0F0E"/>
              </a:solidFill>
              <a:prstDash val="solid"/>
              <a:round/>
            </a:ln>
          </p:spPr>
          <p:txBody>
            <a:bodyPr rtlCol="0" anchor="ctr"/>
            <a:lstStyle/>
            <a:p>
              <a:endParaRPr lang="nl-NL"/>
            </a:p>
          </p:txBody>
        </p:sp>
      </p:grpSp>
      <p:grpSp>
        <p:nvGrpSpPr>
          <p:cNvPr id="168" name="Graphic 88">
            <a:extLst>
              <a:ext uri="{FF2B5EF4-FFF2-40B4-BE49-F238E27FC236}">
                <a16:creationId xmlns:a16="http://schemas.microsoft.com/office/drawing/2014/main" id="{5AE6C89E-89B8-0083-CAE1-C3272EDD1DD2}"/>
              </a:ext>
            </a:extLst>
          </p:cNvPr>
          <p:cNvGrpSpPr/>
          <p:nvPr/>
        </p:nvGrpSpPr>
        <p:grpSpPr>
          <a:xfrm>
            <a:off x="976145" y="1754628"/>
            <a:ext cx="1123891" cy="1913860"/>
            <a:chOff x="976145" y="1754628"/>
            <a:chExt cx="1123891" cy="1913860"/>
          </a:xfrm>
        </p:grpSpPr>
        <p:sp>
          <p:nvSpPr>
            <p:cNvPr id="169" name="Vrije vorm: vorm 168">
              <a:extLst>
                <a:ext uri="{FF2B5EF4-FFF2-40B4-BE49-F238E27FC236}">
                  <a16:creationId xmlns:a16="http://schemas.microsoft.com/office/drawing/2014/main" id="{79EA6DE3-49A8-B165-187B-4A083ED4C54E}"/>
                </a:ext>
              </a:extLst>
            </p:cNvPr>
            <p:cNvSpPr/>
            <p:nvPr/>
          </p:nvSpPr>
          <p:spPr>
            <a:xfrm>
              <a:off x="996470" y="3016358"/>
              <a:ext cx="1075724" cy="652130"/>
            </a:xfrm>
            <a:custGeom>
              <a:avLst/>
              <a:gdLst>
                <a:gd name="connsiteX0" fmla="*/ 0 w 1075724"/>
                <a:gd name="connsiteY0" fmla="*/ 652130 h 652130"/>
                <a:gd name="connsiteX1" fmla="*/ 0 w 1075724"/>
                <a:gd name="connsiteY1" fmla="*/ 304544 h 652130"/>
                <a:gd name="connsiteX2" fmla="*/ 304544 w 1075724"/>
                <a:gd name="connsiteY2" fmla="*/ 0 h 652130"/>
                <a:gd name="connsiteX3" fmla="*/ 771181 w 1075724"/>
                <a:gd name="connsiteY3" fmla="*/ 0 h 652130"/>
                <a:gd name="connsiteX4" fmla="*/ 1075725 w 1075724"/>
                <a:gd name="connsiteY4" fmla="*/ 304544 h 652130"/>
                <a:gd name="connsiteX5" fmla="*/ 1075725 w 1075724"/>
                <a:gd name="connsiteY5" fmla="*/ 652130 h 652130"/>
                <a:gd name="connsiteX6" fmla="*/ 0 w 1075724"/>
                <a:gd name="connsiteY6" fmla="*/ 652130 h 65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724" h="652130">
                  <a:moveTo>
                    <a:pt x="0" y="652130"/>
                  </a:moveTo>
                  <a:lnTo>
                    <a:pt x="0" y="304544"/>
                  </a:lnTo>
                  <a:cubicBezTo>
                    <a:pt x="0" y="136302"/>
                    <a:pt x="136302" y="0"/>
                    <a:pt x="304544" y="0"/>
                  </a:cubicBezTo>
                  <a:lnTo>
                    <a:pt x="771181" y="0"/>
                  </a:lnTo>
                  <a:cubicBezTo>
                    <a:pt x="939423" y="0"/>
                    <a:pt x="1075725" y="136302"/>
                    <a:pt x="1075725" y="304544"/>
                  </a:cubicBezTo>
                  <a:lnTo>
                    <a:pt x="1075725" y="652130"/>
                  </a:lnTo>
                  <a:cubicBezTo>
                    <a:pt x="1075725" y="652130"/>
                    <a:pt x="0" y="652130"/>
                    <a:pt x="0" y="65213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0" name="Graphic 88">
              <a:extLst>
                <a:ext uri="{FF2B5EF4-FFF2-40B4-BE49-F238E27FC236}">
                  <a16:creationId xmlns:a16="http://schemas.microsoft.com/office/drawing/2014/main" id="{BE03CDC3-2C97-54B4-76CE-7CF0CDA5656B}"/>
                </a:ext>
              </a:extLst>
            </p:cNvPr>
            <p:cNvGrpSpPr/>
            <p:nvPr/>
          </p:nvGrpSpPr>
          <p:grpSpPr>
            <a:xfrm>
              <a:off x="976145" y="1754628"/>
              <a:ext cx="1123891" cy="1438854"/>
              <a:chOff x="976145" y="1754628"/>
              <a:chExt cx="1123891" cy="1438854"/>
            </a:xfrm>
          </p:grpSpPr>
          <p:sp>
            <p:nvSpPr>
              <p:cNvPr id="171" name="Vrije vorm: vorm 170">
                <a:extLst>
                  <a:ext uri="{FF2B5EF4-FFF2-40B4-BE49-F238E27FC236}">
                    <a16:creationId xmlns:a16="http://schemas.microsoft.com/office/drawing/2014/main" id="{73180595-D261-C6D6-9134-16679E606C27}"/>
                  </a:ext>
                </a:extLst>
              </p:cNvPr>
              <p:cNvSpPr/>
              <p:nvPr/>
            </p:nvSpPr>
            <p:spPr>
              <a:xfrm>
                <a:off x="1364553" y="2699175"/>
                <a:ext cx="347074" cy="494307"/>
              </a:xfrm>
              <a:custGeom>
                <a:avLst/>
                <a:gdLst>
                  <a:gd name="connsiteX0" fmla="*/ 173537 w 347074"/>
                  <a:gd name="connsiteY0" fmla="*/ 494307 h 494307"/>
                  <a:gd name="connsiteX1" fmla="*/ 0 w 347074"/>
                  <a:gd name="connsiteY1" fmla="*/ 320770 h 494307"/>
                  <a:gd name="connsiteX2" fmla="*/ 0 w 347074"/>
                  <a:gd name="connsiteY2" fmla="*/ 173537 h 494307"/>
                  <a:gd name="connsiteX3" fmla="*/ 173537 w 347074"/>
                  <a:gd name="connsiteY3" fmla="*/ 0 h 494307"/>
                  <a:gd name="connsiteX4" fmla="*/ 347074 w 347074"/>
                  <a:gd name="connsiteY4" fmla="*/ 173537 h 494307"/>
                  <a:gd name="connsiteX5" fmla="*/ 347074 w 347074"/>
                  <a:gd name="connsiteY5" fmla="*/ 320770 h 494307"/>
                  <a:gd name="connsiteX6" fmla="*/ 173537 w 347074"/>
                  <a:gd name="connsiteY6" fmla="*/ 494307 h 49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074" h="494307">
                    <a:moveTo>
                      <a:pt x="173537" y="494307"/>
                    </a:moveTo>
                    <a:cubicBezTo>
                      <a:pt x="77716" y="494307"/>
                      <a:pt x="0" y="416591"/>
                      <a:pt x="0" y="320770"/>
                    </a:cubicBezTo>
                    <a:lnTo>
                      <a:pt x="0" y="173537"/>
                    </a:lnTo>
                    <a:cubicBezTo>
                      <a:pt x="0" y="77716"/>
                      <a:pt x="77716" y="0"/>
                      <a:pt x="173537" y="0"/>
                    </a:cubicBezTo>
                    <a:cubicBezTo>
                      <a:pt x="269358" y="0"/>
                      <a:pt x="347074" y="77716"/>
                      <a:pt x="347074" y="173537"/>
                    </a:cubicBezTo>
                    <a:lnTo>
                      <a:pt x="347074" y="320770"/>
                    </a:lnTo>
                    <a:cubicBezTo>
                      <a:pt x="347074" y="416591"/>
                      <a:pt x="269358" y="494307"/>
                      <a:pt x="173537" y="494307"/>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2" name="Graphic 88">
                <a:extLst>
                  <a:ext uri="{FF2B5EF4-FFF2-40B4-BE49-F238E27FC236}">
                    <a16:creationId xmlns:a16="http://schemas.microsoft.com/office/drawing/2014/main" id="{4FAC6122-C417-CB19-AF0B-13B5876D00CC}"/>
                  </a:ext>
                </a:extLst>
              </p:cNvPr>
              <p:cNvGrpSpPr/>
              <p:nvPr/>
            </p:nvGrpSpPr>
            <p:grpSpPr>
              <a:xfrm>
                <a:off x="976145" y="1754628"/>
                <a:ext cx="1123891" cy="1190334"/>
                <a:chOff x="976145" y="1754628"/>
                <a:chExt cx="1123891" cy="1190334"/>
              </a:xfrm>
            </p:grpSpPr>
            <p:sp>
              <p:nvSpPr>
                <p:cNvPr id="173" name="Vrije vorm: vorm 172">
                  <a:extLst>
                    <a:ext uri="{FF2B5EF4-FFF2-40B4-BE49-F238E27FC236}">
                      <a16:creationId xmlns:a16="http://schemas.microsoft.com/office/drawing/2014/main" id="{4AF00BD2-5217-750C-8251-12ACC05E3656}"/>
                    </a:ext>
                  </a:extLst>
                </p:cNvPr>
                <p:cNvSpPr/>
                <p:nvPr/>
              </p:nvSpPr>
              <p:spPr>
                <a:xfrm>
                  <a:off x="976145"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4" name="Vrije vorm: vorm 173">
                  <a:extLst>
                    <a:ext uri="{FF2B5EF4-FFF2-40B4-BE49-F238E27FC236}">
                      <a16:creationId xmlns:a16="http://schemas.microsoft.com/office/drawing/2014/main" id="{6E8BED7F-90E3-455E-597C-B8D48C133898}"/>
                    </a:ext>
                  </a:extLst>
                </p:cNvPr>
                <p:cNvSpPr/>
                <p:nvPr/>
              </p:nvSpPr>
              <p:spPr>
                <a:xfrm>
                  <a:off x="1545264"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5" name="Vrije vorm: vorm 174">
                  <a:extLst>
                    <a:ext uri="{FF2B5EF4-FFF2-40B4-BE49-F238E27FC236}">
                      <a16:creationId xmlns:a16="http://schemas.microsoft.com/office/drawing/2014/main" id="{178AA4E6-7051-D3F5-5CE2-E144867BDD2D}"/>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6" name="Vrije vorm: vorm 175">
                  <a:extLst>
                    <a:ext uri="{FF2B5EF4-FFF2-40B4-BE49-F238E27FC236}">
                      <a16:creationId xmlns:a16="http://schemas.microsoft.com/office/drawing/2014/main" id="{2FEFD72A-911E-740C-38A5-C808AB0870D0}"/>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57F28839-A904-3BC6-93C1-C09EA6D8E54F}"/>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8" name="Vrije vorm: vorm 177">
                  <a:extLst>
                    <a:ext uri="{FF2B5EF4-FFF2-40B4-BE49-F238E27FC236}">
                      <a16:creationId xmlns:a16="http://schemas.microsoft.com/office/drawing/2014/main" id="{5C3E1AC8-B8D9-CED9-D1A6-A532616089ED}"/>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9" name="Vrije vorm: vorm 178">
                  <a:extLst>
                    <a:ext uri="{FF2B5EF4-FFF2-40B4-BE49-F238E27FC236}">
                      <a16:creationId xmlns:a16="http://schemas.microsoft.com/office/drawing/2014/main" id="{6C658CA4-A200-9FDF-87DB-26610DA2E64A}"/>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solidFill>
                  <a:srgbClr val="FFFFFF"/>
                </a:solidFill>
                <a:ln w="17079" cap="flat">
                  <a:noFill/>
                  <a:prstDash val="solid"/>
                  <a:miter/>
                </a:ln>
              </p:spPr>
              <p:txBody>
                <a:bodyPr rtlCol="0" anchor="ctr"/>
                <a:lstStyle/>
                <a:p>
                  <a:endParaRPr lang="nl-NL"/>
                </a:p>
              </p:txBody>
            </p:sp>
            <p:sp>
              <p:nvSpPr>
                <p:cNvPr id="180" name="Vrije vorm: vorm 179">
                  <a:extLst>
                    <a:ext uri="{FF2B5EF4-FFF2-40B4-BE49-F238E27FC236}">
                      <a16:creationId xmlns:a16="http://schemas.microsoft.com/office/drawing/2014/main" id="{DCA549D7-002E-772B-0029-76154E737495}"/>
                    </a:ext>
                  </a:extLst>
                </p:cNvPr>
                <p:cNvSpPr/>
                <p:nvPr/>
              </p:nvSpPr>
              <p:spPr>
                <a:xfrm>
                  <a:off x="1453884" y="2583370"/>
                  <a:ext cx="168412" cy="34502"/>
                </a:xfrm>
                <a:custGeom>
                  <a:avLst/>
                  <a:gdLst>
                    <a:gd name="connsiteX0" fmla="*/ 168413 w 168412"/>
                    <a:gd name="connsiteY0" fmla="*/ 0 h 34502"/>
                    <a:gd name="connsiteX1" fmla="*/ 84206 w 168412"/>
                    <a:gd name="connsiteY1" fmla="*/ 34502 h 34502"/>
                    <a:gd name="connsiteX2" fmla="*/ 0 w 168412"/>
                    <a:gd name="connsiteY2" fmla="*/ 0 h 34502"/>
                  </a:gdLst>
                  <a:ahLst/>
                  <a:cxnLst>
                    <a:cxn ang="0">
                      <a:pos x="connsiteX0" y="connsiteY0"/>
                    </a:cxn>
                    <a:cxn ang="0">
                      <a:pos x="connsiteX1" y="connsiteY1"/>
                    </a:cxn>
                    <a:cxn ang="0">
                      <a:pos x="connsiteX2" y="connsiteY2"/>
                    </a:cxn>
                  </a:cxnLst>
                  <a:rect l="l" t="t" r="r" b="b"/>
                  <a:pathLst>
                    <a:path w="168412" h="34502">
                      <a:moveTo>
                        <a:pt x="168413" y="0"/>
                      </a:moveTo>
                      <a:cubicBezTo>
                        <a:pt x="168413" y="0"/>
                        <a:pt x="137156" y="34502"/>
                        <a:pt x="84206" y="34502"/>
                      </a:cubicBezTo>
                      <a:cubicBezTo>
                        <a:pt x="31257" y="34502"/>
                        <a:pt x="0" y="0"/>
                        <a:pt x="0" y="0"/>
                      </a:cubicBezTo>
                    </a:path>
                  </a:pathLst>
                </a:custGeom>
                <a:noFill/>
                <a:ln w="34158"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9EC7B64D-104D-D579-9CAC-90F4A1D321A7}"/>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noFill/>
                <a:ln w="34158" cap="rnd">
                  <a:solidFill>
                    <a:srgbClr val="FA0F0E"/>
                  </a:solidFill>
                  <a:prstDash val="solid"/>
                  <a:round/>
                </a:ln>
              </p:spPr>
              <p:txBody>
                <a:bodyPr rtlCol="0" anchor="ctr"/>
                <a:lstStyle/>
                <a:p>
                  <a:endParaRPr lang="nl-NL"/>
                </a:p>
              </p:txBody>
            </p:sp>
            <p:sp>
              <p:nvSpPr>
                <p:cNvPr id="182" name="Vrije vorm: vorm 181">
                  <a:extLst>
                    <a:ext uri="{FF2B5EF4-FFF2-40B4-BE49-F238E27FC236}">
                      <a16:creationId xmlns:a16="http://schemas.microsoft.com/office/drawing/2014/main" id="{7E59070E-2FEE-20D5-147F-31A42984C2CE}"/>
                    </a:ext>
                  </a:extLst>
                </p:cNvPr>
                <p:cNvSpPr/>
                <p:nvPr/>
              </p:nvSpPr>
              <p:spPr>
                <a:xfrm>
                  <a:off x="1333638"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4D86CF0C-B687-53C0-F81C-D59928BC44D5}"/>
                    </a:ext>
                  </a:extLst>
                </p:cNvPr>
                <p:cNvSpPr/>
                <p:nvPr/>
              </p:nvSpPr>
              <p:spPr>
                <a:xfrm>
                  <a:off x="1689252"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4" name="Vrije vorm: vorm 183">
                  <a:extLst>
                    <a:ext uri="{FF2B5EF4-FFF2-40B4-BE49-F238E27FC236}">
                      <a16:creationId xmlns:a16="http://schemas.microsoft.com/office/drawing/2014/main" id="{F4CCE750-CC58-8C48-ACB1-AB286A834A61}"/>
                    </a:ext>
                  </a:extLst>
                </p:cNvPr>
                <p:cNvSpPr/>
                <p:nvPr/>
              </p:nvSpPr>
              <p:spPr>
                <a:xfrm>
                  <a:off x="1478992" y="2218703"/>
                  <a:ext cx="114780" cy="213675"/>
                </a:xfrm>
                <a:custGeom>
                  <a:avLst/>
                  <a:gdLst>
                    <a:gd name="connsiteX0" fmla="*/ 0 w 114780"/>
                    <a:gd name="connsiteY0" fmla="*/ 0 h 213675"/>
                    <a:gd name="connsiteX1" fmla="*/ 0 w 114780"/>
                    <a:gd name="connsiteY1" fmla="*/ 156286 h 213675"/>
                    <a:gd name="connsiteX2" fmla="*/ 57390 w 114780"/>
                    <a:gd name="connsiteY2" fmla="*/ 213676 h 213675"/>
                    <a:gd name="connsiteX3" fmla="*/ 57390 w 114780"/>
                    <a:gd name="connsiteY3" fmla="*/ 213676 h 213675"/>
                    <a:gd name="connsiteX4" fmla="*/ 114780 w 114780"/>
                    <a:gd name="connsiteY4" fmla="*/ 156286 h 21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675">
                      <a:moveTo>
                        <a:pt x="0" y="0"/>
                      </a:moveTo>
                      <a:lnTo>
                        <a:pt x="0" y="156286"/>
                      </a:lnTo>
                      <a:cubicBezTo>
                        <a:pt x="0" y="188055"/>
                        <a:pt x="25621" y="213676"/>
                        <a:pt x="57390" y="213676"/>
                      </a:cubicBezTo>
                      <a:lnTo>
                        <a:pt x="57390" y="213676"/>
                      </a:lnTo>
                      <a:cubicBezTo>
                        <a:pt x="89160" y="213676"/>
                        <a:pt x="114780" y="188055"/>
                        <a:pt x="114780" y="156286"/>
                      </a:cubicBezTo>
                    </a:path>
                  </a:pathLst>
                </a:custGeom>
                <a:noFill/>
                <a:ln w="34158" cap="rnd">
                  <a:solidFill>
                    <a:srgbClr val="FA0F0E"/>
                  </a:solidFill>
                  <a:prstDash val="solid"/>
                  <a:round/>
                </a:ln>
              </p:spPr>
              <p:txBody>
                <a:bodyPr rtlCol="0" anchor="ctr"/>
                <a:lstStyle/>
                <a:p>
                  <a:endParaRPr lang="nl-NL"/>
                </a:p>
              </p:txBody>
            </p:sp>
            <p:sp>
              <p:nvSpPr>
                <p:cNvPr id="185" name="Vrije vorm: vorm 184">
                  <a:extLst>
                    <a:ext uri="{FF2B5EF4-FFF2-40B4-BE49-F238E27FC236}">
                      <a16:creationId xmlns:a16="http://schemas.microsoft.com/office/drawing/2014/main" id="{EB9B50FA-9C9B-C365-A343-AEC7FACB7FF2}"/>
                    </a:ext>
                  </a:extLst>
                </p:cNvPr>
                <p:cNvSpPr/>
                <p:nvPr/>
              </p:nvSpPr>
              <p:spPr>
                <a:xfrm>
                  <a:off x="1597189"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6" name="Vrije vorm: vorm 185">
                  <a:extLst>
                    <a:ext uri="{FF2B5EF4-FFF2-40B4-BE49-F238E27FC236}">
                      <a16:creationId xmlns:a16="http://schemas.microsoft.com/office/drawing/2014/main" id="{F786EC51-D2E8-E72B-D33A-8847A03065E3}"/>
                    </a:ext>
                  </a:extLst>
                </p:cNvPr>
                <p:cNvSpPr/>
                <p:nvPr/>
              </p:nvSpPr>
              <p:spPr>
                <a:xfrm>
                  <a:off x="1241574"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7" name="Vrije vorm: vorm 186">
                  <a:extLst>
                    <a:ext uri="{FF2B5EF4-FFF2-40B4-BE49-F238E27FC236}">
                      <a16:creationId xmlns:a16="http://schemas.microsoft.com/office/drawing/2014/main" id="{5DBDF220-6908-6BD1-37E3-4A5A0BBA734E}"/>
                    </a:ext>
                  </a:extLst>
                </p:cNvPr>
                <p:cNvSpPr/>
                <p:nvPr/>
              </p:nvSpPr>
              <p:spPr>
                <a:xfrm>
                  <a:off x="1834606" y="2218703"/>
                  <a:ext cx="85914" cy="17080"/>
                </a:xfrm>
                <a:custGeom>
                  <a:avLst/>
                  <a:gdLst>
                    <a:gd name="connsiteX0" fmla="*/ 0 w 85914"/>
                    <a:gd name="connsiteY0" fmla="*/ 0 h 17080"/>
                    <a:gd name="connsiteX1" fmla="*/ 85915 w 85914"/>
                    <a:gd name="connsiteY1" fmla="*/ 0 h 17080"/>
                  </a:gdLst>
                  <a:ahLst/>
                  <a:cxnLst>
                    <a:cxn ang="0">
                      <a:pos x="connsiteX0" y="connsiteY0"/>
                    </a:cxn>
                    <a:cxn ang="0">
                      <a:pos x="connsiteX1" y="connsiteY1"/>
                    </a:cxn>
                  </a:cxnLst>
                  <a:rect l="l" t="t" r="r" b="b"/>
                  <a:pathLst>
                    <a:path w="85914" h="17080">
                      <a:moveTo>
                        <a:pt x="0" y="0"/>
                      </a:moveTo>
                      <a:lnTo>
                        <a:pt x="85915" y="0"/>
                      </a:lnTo>
                    </a:path>
                  </a:pathLst>
                </a:custGeom>
                <a:ln w="34158" cap="rnd">
                  <a:solidFill>
                    <a:srgbClr val="FA0F0E"/>
                  </a:solidFill>
                  <a:prstDash val="solid"/>
                  <a:round/>
                </a:ln>
              </p:spPr>
              <p:txBody>
                <a:bodyPr rtlCol="0" anchor="ctr"/>
                <a:lstStyle/>
                <a:p>
                  <a:endParaRPr lang="nl-NL"/>
                </a:p>
              </p:txBody>
            </p:sp>
            <p:sp>
              <p:nvSpPr>
                <p:cNvPr id="188" name="Vrije vorm: vorm 187">
                  <a:extLst>
                    <a:ext uri="{FF2B5EF4-FFF2-40B4-BE49-F238E27FC236}">
                      <a16:creationId xmlns:a16="http://schemas.microsoft.com/office/drawing/2014/main" id="{3FE4B7E2-C556-7722-8AE0-3C6480CE36BE}"/>
                    </a:ext>
                  </a:extLst>
                </p:cNvPr>
                <p:cNvSpPr/>
                <p:nvPr/>
              </p:nvSpPr>
              <p:spPr>
                <a:xfrm>
                  <a:off x="1155660" y="2218703"/>
                  <a:ext cx="85914" cy="17080"/>
                </a:xfrm>
                <a:custGeom>
                  <a:avLst/>
                  <a:gdLst>
                    <a:gd name="connsiteX0" fmla="*/ 85915 w 85914"/>
                    <a:gd name="connsiteY0" fmla="*/ 0 h 17080"/>
                    <a:gd name="connsiteX1" fmla="*/ 0 w 85914"/>
                    <a:gd name="connsiteY1" fmla="*/ 0 h 17080"/>
                  </a:gdLst>
                  <a:ahLst/>
                  <a:cxnLst>
                    <a:cxn ang="0">
                      <a:pos x="connsiteX0" y="connsiteY0"/>
                    </a:cxn>
                    <a:cxn ang="0">
                      <a:pos x="connsiteX1" y="connsiteY1"/>
                    </a:cxn>
                  </a:cxnLst>
                  <a:rect l="l" t="t" r="r" b="b"/>
                  <a:pathLst>
                    <a:path w="85914" h="17080">
                      <a:moveTo>
                        <a:pt x="85915" y="0"/>
                      </a:moveTo>
                      <a:lnTo>
                        <a:pt x="0" y="0"/>
                      </a:lnTo>
                    </a:path>
                  </a:pathLst>
                </a:custGeom>
                <a:ln w="34158" cap="rnd">
                  <a:solidFill>
                    <a:srgbClr val="FA0F0E"/>
                  </a:solidFill>
                  <a:prstDash val="solid"/>
                  <a:round/>
                </a:ln>
              </p:spPr>
              <p:txBody>
                <a:bodyPr rtlCol="0" anchor="ctr"/>
                <a:lstStyle/>
                <a:p>
                  <a:endParaRPr lang="nl-NL"/>
                </a:p>
              </p:txBody>
            </p:sp>
            <p:sp>
              <p:nvSpPr>
                <p:cNvPr id="189" name="Vrije vorm: vorm 188">
                  <a:extLst>
                    <a:ext uri="{FF2B5EF4-FFF2-40B4-BE49-F238E27FC236}">
                      <a16:creationId xmlns:a16="http://schemas.microsoft.com/office/drawing/2014/main" id="{B0965116-7D6C-949E-C735-3A888337A4F2}"/>
                    </a:ext>
                  </a:extLst>
                </p:cNvPr>
                <p:cNvSpPr/>
                <p:nvPr/>
              </p:nvSpPr>
              <p:spPr>
                <a:xfrm>
                  <a:off x="1478992" y="2159604"/>
                  <a:ext cx="118196" cy="59098"/>
                </a:xfrm>
                <a:custGeom>
                  <a:avLst/>
                  <a:gdLst>
                    <a:gd name="connsiteX0" fmla="*/ 0 w 118196"/>
                    <a:gd name="connsiteY0" fmla="*/ 59098 h 59098"/>
                    <a:gd name="connsiteX1" fmla="*/ 59098 w 118196"/>
                    <a:gd name="connsiteY1" fmla="*/ 0 h 59098"/>
                    <a:gd name="connsiteX2" fmla="*/ 118196 w 118196"/>
                    <a:gd name="connsiteY2" fmla="*/ 59098 h 59098"/>
                  </a:gdLst>
                  <a:ahLst/>
                  <a:cxnLst>
                    <a:cxn ang="0">
                      <a:pos x="connsiteX0" y="connsiteY0"/>
                    </a:cxn>
                    <a:cxn ang="0">
                      <a:pos x="connsiteX1" y="connsiteY1"/>
                    </a:cxn>
                    <a:cxn ang="0">
                      <a:pos x="connsiteX2" y="connsiteY2"/>
                    </a:cxn>
                  </a:cxnLst>
                  <a:rect l="l" t="t" r="r" b="b"/>
                  <a:pathLst>
                    <a:path w="118196" h="59098">
                      <a:moveTo>
                        <a:pt x="0" y="59098"/>
                      </a:moveTo>
                      <a:cubicBezTo>
                        <a:pt x="0" y="26475"/>
                        <a:pt x="26475" y="0"/>
                        <a:pt x="59098" y="0"/>
                      </a:cubicBezTo>
                      <a:cubicBezTo>
                        <a:pt x="91722" y="0"/>
                        <a:pt x="118196" y="26475"/>
                        <a:pt x="118196" y="59098"/>
                      </a:cubicBezTo>
                    </a:path>
                  </a:pathLst>
                </a:custGeom>
                <a:noFill/>
                <a:ln w="34158" cap="rnd">
                  <a:solidFill>
                    <a:srgbClr val="FA0F0E"/>
                  </a:solidFill>
                  <a:prstDash val="solid"/>
                  <a:round/>
                </a:ln>
              </p:spPr>
              <p:txBody>
                <a:bodyPr rtlCol="0" anchor="ctr"/>
                <a:lstStyle/>
                <a:p>
                  <a:endParaRPr lang="nl-NL"/>
                </a:p>
              </p:txBody>
            </p:sp>
          </p:grpSp>
        </p:grpSp>
      </p:grpSp>
      <p:grpSp>
        <p:nvGrpSpPr>
          <p:cNvPr id="190" name="Graphic 88">
            <a:extLst>
              <a:ext uri="{FF2B5EF4-FFF2-40B4-BE49-F238E27FC236}">
                <a16:creationId xmlns:a16="http://schemas.microsoft.com/office/drawing/2014/main" id="{C8A6F451-1841-6C67-FC75-5485CF9DB7E2}"/>
              </a:ext>
            </a:extLst>
          </p:cNvPr>
          <p:cNvGrpSpPr/>
          <p:nvPr/>
        </p:nvGrpSpPr>
        <p:grpSpPr>
          <a:xfrm>
            <a:off x="10014077" y="1671446"/>
            <a:ext cx="1453884" cy="2000116"/>
            <a:chOff x="10014077" y="1671446"/>
            <a:chExt cx="1453884" cy="2000116"/>
          </a:xfrm>
        </p:grpSpPr>
        <p:sp>
          <p:nvSpPr>
            <p:cNvPr id="191" name="Vrije vorm: vorm 190">
              <a:extLst>
                <a:ext uri="{FF2B5EF4-FFF2-40B4-BE49-F238E27FC236}">
                  <a16:creationId xmlns:a16="http://schemas.microsoft.com/office/drawing/2014/main" id="{1C34D2ED-8ED0-3258-9CD3-0CCDF86768E1}"/>
                </a:ext>
              </a:extLst>
            </p:cNvPr>
            <p:cNvSpPr/>
            <p:nvPr/>
          </p:nvSpPr>
          <p:spPr>
            <a:xfrm>
              <a:off x="10014077" y="1671446"/>
              <a:ext cx="1453884" cy="1510591"/>
            </a:xfrm>
            <a:custGeom>
              <a:avLst/>
              <a:gdLst>
                <a:gd name="connsiteX0" fmla="*/ 1453885 w 1453884"/>
                <a:gd name="connsiteY0" fmla="*/ 545036 h 1510591"/>
                <a:gd name="connsiteX1" fmla="*/ 1389321 w 1453884"/>
                <a:gd name="connsiteY1" fmla="*/ 287634 h 1510591"/>
                <a:gd name="connsiteX2" fmla="*/ 908848 w 1453884"/>
                <a:gd name="connsiteY2" fmla="*/ 0 h 1510591"/>
                <a:gd name="connsiteX3" fmla="*/ 415396 w 1453884"/>
                <a:gd name="connsiteY3" fmla="*/ 313255 h 1510591"/>
                <a:gd name="connsiteX4" fmla="*/ 0 w 1453884"/>
                <a:gd name="connsiteY4" fmla="*/ 895355 h 1510591"/>
                <a:gd name="connsiteX5" fmla="*/ 615236 w 1453884"/>
                <a:gd name="connsiteY5" fmla="*/ 1510592 h 1510591"/>
                <a:gd name="connsiteX6" fmla="*/ 990493 w 1453884"/>
                <a:gd name="connsiteY6" fmla="*/ 1510592 h 1510591"/>
                <a:gd name="connsiteX7" fmla="*/ 1410842 w 1453884"/>
                <a:gd name="connsiteY7" fmla="*/ 1090243 h 1510591"/>
                <a:gd name="connsiteX8" fmla="*/ 1347644 w 1453884"/>
                <a:gd name="connsiteY8" fmla="*/ 868539 h 1510591"/>
                <a:gd name="connsiteX9" fmla="*/ 1453885 w 1453884"/>
                <a:gd name="connsiteY9" fmla="*/ 545207 h 15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3884" h="1510591">
                  <a:moveTo>
                    <a:pt x="1453885" y="545036"/>
                  </a:moveTo>
                  <a:cubicBezTo>
                    <a:pt x="1453885" y="451948"/>
                    <a:pt x="1430485" y="364325"/>
                    <a:pt x="1389321" y="287634"/>
                  </a:cubicBezTo>
                  <a:cubicBezTo>
                    <a:pt x="1297428" y="116488"/>
                    <a:pt x="1116718" y="0"/>
                    <a:pt x="908848" y="0"/>
                  </a:cubicBezTo>
                  <a:cubicBezTo>
                    <a:pt x="690732" y="0"/>
                    <a:pt x="502506" y="128103"/>
                    <a:pt x="415396" y="313255"/>
                  </a:cubicBezTo>
                  <a:cubicBezTo>
                    <a:pt x="173708" y="396266"/>
                    <a:pt x="0" y="625485"/>
                    <a:pt x="0" y="895355"/>
                  </a:cubicBezTo>
                  <a:cubicBezTo>
                    <a:pt x="0" y="1235085"/>
                    <a:pt x="275507" y="1510592"/>
                    <a:pt x="615236" y="1510592"/>
                  </a:cubicBezTo>
                  <a:lnTo>
                    <a:pt x="990493" y="1510592"/>
                  </a:lnTo>
                  <a:cubicBezTo>
                    <a:pt x="1222616" y="1510592"/>
                    <a:pt x="1410842" y="1322366"/>
                    <a:pt x="1410842" y="1090243"/>
                  </a:cubicBezTo>
                  <a:cubicBezTo>
                    <a:pt x="1410842" y="1008940"/>
                    <a:pt x="1387613" y="932932"/>
                    <a:pt x="1347644" y="868539"/>
                  </a:cubicBezTo>
                  <a:cubicBezTo>
                    <a:pt x="1414429" y="778013"/>
                    <a:pt x="1453885" y="666307"/>
                    <a:pt x="1453885" y="54520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92" name="Vrije vorm: vorm 191">
              <a:extLst>
                <a:ext uri="{FF2B5EF4-FFF2-40B4-BE49-F238E27FC236}">
                  <a16:creationId xmlns:a16="http://schemas.microsoft.com/office/drawing/2014/main" id="{0BCF2EA0-E7A9-3578-0DE1-23831F37615A}"/>
                </a:ext>
              </a:extLst>
            </p:cNvPr>
            <p:cNvSpPr/>
            <p:nvPr/>
          </p:nvSpPr>
          <p:spPr>
            <a:xfrm>
              <a:off x="10228607" y="3142753"/>
              <a:ext cx="974950" cy="528809"/>
            </a:xfrm>
            <a:custGeom>
              <a:avLst/>
              <a:gdLst>
                <a:gd name="connsiteX0" fmla="*/ 0 w 974950"/>
                <a:gd name="connsiteY0" fmla="*/ 528810 h 528809"/>
                <a:gd name="connsiteX1" fmla="*/ 0 w 974950"/>
                <a:gd name="connsiteY1" fmla="*/ 276019 h 528809"/>
                <a:gd name="connsiteX2" fmla="*/ 276019 w 974950"/>
                <a:gd name="connsiteY2" fmla="*/ 0 h 528809"/>
                <a:gd name="connsiteX3" fmla="*/ 698930 w 974950"/>
                <a:gd name="connsiteY3" fmla="*/ 0 h 528809"/>
                <a:gd name="connsiteX4" fmla="*/ 974951 w 974950"/>
                <a:gd name="connsiteY4" fmla="*/ 276019 h 528809"/>
                <a:gd name="connsiteX5" fmla="*/ 974951 w 974950"/>
                <a:gd name="connsiteY5" fmla="*/ 528810 h 528809"/>
                <a:gd name="connsiteX6" fmla="*/ 171 w 974950"/>
                <a:gd name="connsiteY6" fmla="*/ 528810 h 52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950" h="528809">
                  <a:moveTo>
                    <a:pt x="0" y="528810"/>
                  </a:moveTo>
                  <a:lnTo>
                    <a:pt x="0" y="276019"/>
                  </a:lnTo>
                  <a:cubicBezTo>
                    <a:pt x="0" y="123662"/>
                    <a:pt x="123491" y="0"/>
                    <a:pt x="276019" y="0"/>
                  </a:cubicBezTo>
                  <a:lnTo>
                    <a:pt x="698930" y="0"/>
                  </a:lnTo>
                  <a:cubicBezTo>
                    <a:pt x="851287" y="0"/>
                    <a:pt x="974951" y="123491"/>
                    <a:pt x="974951" y="276019"/>
                  </a:cubicBezTo>
                  <a:lnTo>
                    <a:pt x="974951" y="528810"/>
                  </a:lnTo>
                  <a:cubicBezTo>
                    <a:pt x="974951" y="528810"/>
                    <a:pt x="171" y="528810"/>
                    <a:pt x="171" y="52881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93" name="Graphic 88">
              <a:extLst>
                <a:ext uri="{FF2B5EF4-FFF2-40B4-BE49-F238E27FC236}">
                  <a16:creationId xmlns:a16="http://schemas.microsoft.com/office/drawing/2014/main" id="{08CA4EF2-D1DD-969B-282D-6CABAA7A66B0}"/>
                </a:ext>
              </a:extLst>
            </p:cNvPr>
            <p:cNvGrpSpPr/>
            <p:nvPr/>
          </p:nvGrpSpPr>
          <p:grpSpPr>
            <a:xfrm>
              <a:off x="10242100" y="2155334"/>
              <a:ext cx="954624" cy="1147974"/>
              <a:chOff x="10242100" y="2155334"/>
              <a:chExt cx="954624" cy="1147974"/>
            </a:xfrm>
          </p:grpSpPr>
          <p:sp>
            <p:nvSpPr>
              <p:cNvPr id="194" name="Vrije vorm: vorm 193">
                <a:extLst>
                  <a:ext uri="{FF2B5EF4-FFF2-40B4-BE49-F238E27FC236}">
                    <a16:creationId xmlns:a16="http://schemas.microsoft.com/office/drawing/2014/main" id="{BA710AE0-B464-6F8C-2B26-E4DC8D7FF563}"/>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1DBD6CFD-A15B-2FBF-451E-EA7102E08B81}"/>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756362CB-EFA6-65DF-D4EE-92419A10C3EA}"/>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74FB02CC-CCEC-6B52-DA93-C73B7949A670}"/>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E72FB965-B92E-4869-F5A1-C33D1026F241}"/>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solidFill>
                <a:srgbClr val="FFFFFF"/>
              </a:solidFill>
              <a:ln w="17079" cap="flat">
                <a:noFill/>
                <a:prstDash val="solid"/>
                <a:miter/>
              </a:ln>
            </p:spPr>
            <p:txBody>
              <a:bodyPr rtlCol="0" anchor="ctr"/>
              <a:lstStyle/>
              <a:p>
                <a:endParaRPr lang="nl-NL"/>
              </a:p>
            </p:txBody>
          </p:sp>
          <p:sp>
            <p:nvSpPr>
              <p:cNvPr id="199" name="Vrije vorm: vorm 198">
                <a:extLst>
                  <a:ext uri="{FF2B5EF4-FFF2-40B4-BE49-F238E27FC236}">
                    <a16:creationId xmlns:a16="http://schemas.microsoft.com/office/drawing/2014/main" id="{FC88D3DE-0505-0BEC-F85F-085F14B99E12}"/>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noFill/>
              <a:ln w="34158" cap="rnd">
                <a:solidFill>
                  <a:srgbClr val="FA0F0E"/>
                </a:solidFill>
                <a:prstDash val="solid"/>
                <a:round/>
              </a:ln>
            </p:spPr>
            <p:txBody>
              <a:bodyPr rtlCol="0" anchor="ctr"/>
              <a:lstStyle/>
              <a:p>
                <a:endParaRPr lang="nl-NL"/>
              </a:p>
            </p:txBody>
          </p:sp>
          <p:sp>
            <p:nvSpPr>
              <p:cNvPr id="200" name="Vrije vorm: vorm 199">
                <a:extLst>
                  <a:ext uri="{FF2B5EF4-FFF2-40B4-BE49-F238E27FC236}">
                    <a16:creationId xmlns:a16="http://schemas.microsoft.com/office/drawing/2014/main" id="{8E46B728-A8EF-0A12-6896-D7E5EA215E05}"/>
                  </a:ext>
                </a:extLst>
              </p:cNvPr>
              <p:cNvSpPr/>
              <p:nvPr/>
            </p:nvSpPr>
            <p:spPr>
              <a:xfrm>
                <a:off x="10372936" y="2155334"/>
                <a:ext cx="693293" cy="922854"/>
              </a:xfrm>
              <a:custGeom>
                <a:avLst/>
                <a:gdLst>
                  <a:gd name="connsiteX0" fmla="*/ 693123 w 693293"/>
                  <a:gd name="connsiteY0" fmla="*/ 385505 h 922854"/>
                  <a:gd name="connsiteX1" fmla="*/ 693123 w 693293"/>
                  <a:gd name="connsiteY1" fmla="*/ 576293 h 922854"/>
                  <a:gd name="connsiteX2" fmla="*/ 346561 w 693293"/>
                  <a:gd name="connsiteY2" fmla="*/ 922855 h 922854"/>
                  <a:gd name="connsiteX3" fmla="*/ 346561 w 693293"/>
                  <a:gd name="connsiteY3" fmla="*/ 922855 h 922854"/>
                  <a:gd name="connsiteX4" fmla="*/ 0 w 693293"/>
                  <a:gd name="connsiteY4" fmla="*/ 576293 h 922854"/>
                  <a:gd name="connsiteX5" fmla="*/ 0 w 693293"/>
                  <a:gd name="connsiteY5" fmla="*/ 239809 h 922854"/>
                  <a:gd name="connsiteX6" fmla="*/ 239809 w 693293"/>
                  <a:gd name="connsiteY6" fmla="*/ 0 h 922854"/>
                  <a:gd name="connsiteX7" fmla="*/ 380722 w 693293"/>
                  <a:gd name="connsiteY7" fmla="*/ 0 h 922854"/>
                  <a:gd name="connsiteX8" fmla="*/ 532738 w 693293"/>
                  <a:gd name="connsiteY8" fmla="*/ 90355 h 922854"/>
                  <a:gd name="connsiteX9" fmla="*/ 693294 w 693293"/>
                  <a:gd name="connsiteY9" fmla="*/ 385334 h 92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293" h="922854">
                    <a:moveTo>
                      <a:pt x="693123" y="385505"/>
                    </a:moveTo>
                    <a:lnTo>
                      <a:pt x="693123" y="576293"/>
                    </a:lnTo>
                    <a:cubicBezTo>
                      <a:pt x="693123" y="767765"/>
                      <a:pt x="538033" y="922855"/>
                      <a:pt x="346561" y="922855"/>
                    </a:cubicBezTo>
                    <a:lnTo>
                      <a:pt x="346561" y="922855"/>
                    </a:lnTo>
                    <a:cubicBezTo>
                      <a:pt x="155089" y="922855"/>
                      <a:pt x="0" y="767765"/>
                      <a:pt x="0" y="576293"/>
                    </a:cubicBezTo>
                    <a:lnTo>
                      <a:pt x="0" y="239809"/>
                    </a:lnTo>
                    <a:cubicBezTo>
                      <a:pt x="0" y="107436"/>
                      <a:pt x="107264" y="0"/>
                      <a:pt x="239809" y="0"/>
                    </a:cubicBezTo>
                    <a:lnTo>
                      <a:pt x="380722" y="0"/>
                    </a:lnTo>
                    <a:cubicBezTo>
                      <a:pt x="444091" y="0"/>
                      <a:pt x="502506" y="34673"/>
                      <a:pt x="532738" y="90355"/>
                    </a:cubicBezTo>
                    <a:lnTo>
                      <a:pt x="693294" y="38533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201" name="Vrije vorm: vorm 200">
                <a:extLst>
                  <a:ext uri="{FF2B5EF4-FFF2-40B4-BE49-F238E27FC236}">
                    <a16:creationId xmlns:a16="http://schemas.microsoft.com/office/drawing/2014/main" id="{0A026785-B3A8-7005-80B6-D306970157F9}"/>
                  </a:ext>
                </a:extLst>
              </p:cNvPr>
              <p:cNvSpPr/>
              <p:nvPr/>
            </p:nvSpPr>
            <p:spPr>
              <a:xfrm>
                <a:off x="10601813" y="2841626"/>
                <a:ext cx="235026" cy="48166"/>
              </a:xfrm>
              <a:custGeom>
                <a:avLst/>
                <a:gdLst>
                  <a:gd name="connsiteX0" fmla="*/ 235027 w 235026"/>
                  <a:gd name="connsiteY0" fmla="*/ 0 h 48166"/>
                  <a:gd name="connsiteX1" fmla="*/ 117513 w 235026"/>
                  <a:gd name="connsiteY1" fmla="*/ 48167 h 48166"/>
                  <a:gd name="connsiteX2" fmla="*/ 0 w 235026"/>
                  <a:gd name="connsiteY2" fmla="*/ 0 h 48166"/>
                </a:gdLst>
                <a:ahLst/>
                <a:cxnLst>
                  <a:cxn ang="0">
                    <a:pos x="connsiteX0" y="connsiteY0"/>
                  </a:cxn>
                  <a:cxn ang="0">
                    <a:pos x="connsiteX1" y="connsiteY1"/>
                  </a:cxn>
                  <a:cxn ang="0">
                    <a:pos x="connsiteX2" y="connsiteY2"/>
                  </a:cxn>
                </a:cxnLst>
                <a:rect l="l" t="t" r="r" b="b"/>
                <a:pathLst>
                  <a:path w="235026" h="48166">
                    <a:moveTo>
                      <a:pt x="235027" y="0"/>
                    </a:moveTo>
                    <a:cubicBezTo>
                      <a:pt x="235027" y="0"/>
                      <a:pt x="191472" y="48167"/>
                      <a:pt x="117513" y="48167"/>
                    </a:cubicBezTo>
                    <a:cubicBezTo>
                      <a:pt x="43555" y="48167"/>
                      <a:pt x="0" y="0"/>
                      <a:pt x="0" y="0"/>
                    </a:cubicBezTo>
                  </a:path>
                </a:pathLst>
              </a:custGeom>
              <a:noFill/>
              <a:ln w="34158" cap="rnd">
                <a:solidFill>
                  <a:srgbClr val="FA0F0E"/>
                </a:solidFill>
                <a:prstDash val="solid"/>
                <a:round/>
              </a:ln>
            </p:spPr>
            <p:txBody>
              <a:bodyPr rtlCol="0" anchor="ctr"/>
              <a:lstStyle/>
              <a:p>
                <a:endParaRPr lang="nl-NL"/>
              </a:p>
            </p:txBody>
          </p:sp>
          <p:sp>
            <p:nvSpPr>
              <p:cNvPr id="202" name="Vrije vorm: vorm 201">
                <a:extLst>
                  <a:ext uri="{FF2B5EF4-FFF2-40B4-BE49-F238E27FC236}">
                    <a16:creationId xmlns:a16="http://schemas.microsoft.com/office/drawing/2014/main" id="{12DCCCA5-36B4-7381-3A02-394F49AA8259}"/>
                  </a:ext>
                </a:extLst>
              </p:cNvPr>
              <p:cNvSpPr/>
              <p:nvPr/>
            </p:nvSpPr>
            <p:spPr>
              <a:xfrm>
                <a:off x="10648659" y="2576367"/>
                <a:ext cx="141335" cy="186347"/>
              </a:xfrm>
              <a:custGeom>
                <a:avLst/>
                <a:gdLst>
                  <a:gd name="connsiteX0" fmla="*/ 140356 w 141335"/>
                  <a:gd name="connsiteY0" fmla="*/ 104020 h 186347"/>
                  <a:gd name="connsiteX1" fmla="*/ 70668 w 141335"/>
                  <a:gd name="connsiteY1" fmla="*/ 186347 h 186347"/>
                  <a:gd name="connsiteX2" fmla="*/ 70668 w 141335"/>
                  <a:gd name="connsiteY2" fmla="*/ 186347 h 186347"/>
                  <a:gd name="connsiteX3" fmla="*/ 979 w 141335"/>
                  <a:gd name="connsiteY3" fmla="*/ 104020 h 186347"/>
                  <a:gd name="connsiteX4" fmla="*/ 18573 w 141335"/>
                  <a:gd name="connsiteY4" fmla="*/ 0 h 186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5" h="186347">
                    <a:moveTo>
                      <a:pt x="140356" y="104020"/>
                    </a:moveTo>
                    <a:cubicBezTo>
                      <a:pt x="147530" y="147062"/>
                      <a:pt x="114394" y="186347"/>
                      <a:pt x="70668" y="186347"/>
                    </a:cubicBezTo>
                    <a:lnTo>
                      <a:pt x="70668" y="186347"/>
                    </a:lnTo>
                    <a:cubicBezTo>
                      <a:pt x="26942" y="186347"/>
                      <a:pt x="-6194" y="147062"/>
                      <a:pt x="979" y="104020"/>
                    </a:cubicBezTo>
                    <a:lnTo>
                      <a:pt x="18573" y="0"/>
                    </a:lnTo>
                  </a:path>
                </a:pathLst>
              </a:custGeom>
              <a:noFill/>
              <a:ln w="34158" cap="rnd">
                <a:solidFill>
                  <a:srgbClr val="FA0F0E"/>
                </a:solidFill>
                <a:prstDash val="solid"/>
                <a:round/>
              </a:ln>
            </p:spPr>
            <p:txBody>
              <a:bodyPr rtlCol="0" anchor="ctr"/>
              <a:lstStyle/>
              <a:p>
                <a:endParaRPr lang="nl-NL"/>
              </a:p>
            </p:txBody>
          </p:sp>
          <p:sp>
            <p:nvSpPr>
              <p:cNvPr id="203" name="Vrije vorm: vorm 202">
                <a:extLst>
                  <a:ext uri="{FF2B5EF4-FFF2-40B4-BE49-F238E27FC236}">
                    <a16:creationId xmlns:a16="http://schemas.microsoft.com/office/drawing/2014/main" id="{070448FC-7F2E-0789-50AB-3A2C10133144}"/>
                  </a:ext>
                </a:extLst>
              </p:cNvPr>
              <p:cNvSpPr/>
              <p:nvPr/>
            </p:nvSpPr>
            <p:spPr>
              <a:xfrm>
                <a:off x="10518632" y="2514536"/>
                <a:ext cx="79253" cy="39626"/>
              </a:xfrm>
              <a:custGeom>
                <a:avLst/>
                <a:gdLst>
                  <a:gd name="connsiteX0" fmla="*/ 0 w 79253"/>
                  <a:gd name="connsiteY0" fmla="*/ 39627 h 39626"/>
                  <a:gd name="connsiteX1" fmla="*/ 39627 w 79253"/>
                  <a:gd name="connsiteY1" fmla="*/ 0 h 39626"/>
                  <a:gd name="connsiteX2" fmla="*/ 79253 w 79253"/>
                  <a:gd name="connsiteY2" fmla="*/ 39627 h 39626"/>
                </a:gdLst>
                <a:ahLst/>
                <a:cxnLst>
                  <a:cxn ang="0">
                    <a:pos x="connsiteX0" y="connsiteY0"/>
                  </a:cxn>
                  <a:cxn ang="0">
                    <a:pos x="connsiteX1" y="connsiteY1"/>
                  </a:cxn>
                  <a:cxn ang="0">
                    <a:pos x="connsiteX2" y="connsiteY2"/>
                  </a:cxn>
                </a:cxnLst>
                <a:rect l="l" t="t" r="r" b="b"/>
                <a:pathLst>
                  <a:path w="79253" h="39626">
                    <a:moveTo>
                      <a:pt x="0" y="39627"/>
                    </a:moveTo>
                    <a:cubicBezTo>
                      <a:pt x="0" y="17764"/>
                      <a:pt x="17763" y="0"/>
                      <a:pt x="39627" y="0"/>
                    </a:cubicBezTo>
                    <a:cubicBezTo>
                      <a:pt x="61490" y="0"/>
                      <a:pt x="79253" y="17764"/>
                      <a:pt x="79253" y="39627"/>
                    </a:cubicBezTo>
                  </a:path>
                </a:pathLst>
              </a:custGeom>
              <a:noFill/>
              <a:ln w="34158" cap="rnd">
                <a:solidFill>
                  <a:srgbClr val="FA0F0E"/>
                </a:solidFill>
                <a:prstDash val="solid"/>
                <a:round/>
              </a:ln>
            </p:spPr>
            <p:txBody>
              <a:bodyPr rtlCol="0" anchor="ctr"/>
              <a:lstStyle/>
              <a:p>
                <a:endParaRPr lang="nl-NL"/>
              </a:p>
            </p:txBody>
          </p:sp>
          <p:sp>
            <p:nvSpPr>
              <p:cNvPr id="204" name="Vrije vorm: vorm 203">
                <a:extLst>
                  <a:ext uri="{FF2B5EF4-FFF2-40B4-BE49-F238E27FC236}">
                    <a16:creationId xmlns:a16="http://schemas.microsoft.com/office/drawing/2014/main" id="{B7EC93E8-391E-1DD1-DB1D-41376391B555}"/>
                  </a:ext>
                </a:extLst>
              </p:cNvPr>
              <p:cNvSpPr/>
              <p:nvPr/>
            </p:nvSpPr>
            <p:spPr>
              <a:xfrm>
                <a:off x="10466024" y="2387970"/>
                <a:ext cx="167729" cy="38601"/>
              </a:xfrm>
              <a:custGeom>
                <a:avLst/>
                <a:gdLst>
                  <a:gd name="connsiteX0" fmla="*/ 0 w 167729"/>
                  <a:gd name="connsiteY0" fmla="*/ 38602 h 38601"/>
                  <a:gd name="connsiteX1" fmla="*/ 104874 w 167729"/>
                  <a:gd name="connsiteY1" fmla="*/ 0 h 38601"/>
                  <a:gd name="connsiteX2" fmla="*/ 167730 w 167729"/>
                  <a:gd name="connsiteY2" fmla="*/ 12639 h 38601"/>
                </a:gdLst>
                <a:ahLst/>
                <a:cxnLst>
                  <a:cxn ang="0">
                    <a:pos x="connsiteX0" y="connsiteY0"/>
                  </a:cxn>
                  <a:cxn ang="0">
                    <a:pos x="connsiteX1" y="connsiteY1"/>
                  </a:cxn>
                  <a:cxn ang="0">
                    <a:pos x="connsiteX2" y="connsiteY2"/>
                  </a:cxn>
                </a:cxnLst>
                <a:rect l="l" t="t" r="r" b="b"/>
                <a:pathLst>
                  <a:path w="167729" h="38601">
                    <a:moveTo>
                      <a:pt x="0" y="38602"/>
                    </a:moveTo>
                    <a:cubicBezTo>
                      <a:pt x="28183" y="14518"/>
                      <a:pt x="64906" y="0"/>
                      <a:pt x="104874" y="0"/>
                    </a:cubicBezTo>
                    <a:cubicBezTo>
                      <a:pt x="127249" y="0"/>
                      <a:pt x="148429" y="4441"/>
                      <a:pt x="167730" y="12639"/>
                    </a:cubicBezTo>
                  </a:path>
                </a:pathLst>
              </a:custGeom>
              <a:noFill/>
              <a:ln w="34158"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9CC3432-A304-A1BD-22B7-293682938E27}"/>
                  </a:ext>
                </a:extLst>
              </p:cNvPr>
              <p:cNvSpPr/>
              <p:nvPr/>
            </p:nvSpPr>
            <p:spPr>
              <a:xfrm>
                <a:off x="10840939" y="2514536"/>
                <a:ext cx="79253" cy="39626"/>
              </a:xfrm>
              <a:custGeom>
                <a:avLst/>
                <a:gdLst>
                  <a:gd name="connsiteX0" fmla="*/ 79253 w 79253"/>
                  <a:gd name="connsiteY0" fmla="*/ 39627 h 39626"/>
                  <a:gd name="connsiteX1" fmla="*/ 39627 w 79253"/>
                  <a:gd name="connsiteY1" fmla="*/ 0 h 39626"/>
                  <a:gd name="connsiteX2" fmla="*/ 0 w 79253"/>
                  <a:gd name="connsiteY2" fmla="*/ 39627 h 39626"/>
                </a:gdLst>
                <a:ahLst/>
                <a:cxnLst>
                  <a:cxn ang="0">
                    <a:pos x="connsiteX0" y="connsiteY0"/>
                  </a:cxn>
                  <a:cxn ang="0">
                    <a:pos x="connsiteX1" y="connsiteY1"/>
                  </a:cxn>
                  <a:cxn ang="0">
                    <a:pos x="connsiteX2" y="connsiteY2"/>
                  </a:cxn>
                </a:cxnLst>
                <a:rect l="l" t="t" r="r" b="b"/>
                <a:pathLst>
                  <a:path w="79253" h="39626">
                    <a:moveTo>
                      <a:pt x="79253" y="39627"/>
                    </a:moveTo>
                    <a:cubicBezTo>
                      <a:pt x="79253" y="17764"/>
                      <a:pt x="61490" y="0"/>
                      <a:pt x="39627" y="0"/>
                    </a:cubicBezTo>
                    <a:cubicBezTo>
                      <a:pt x="17764" y="0"/>
                      <a:pt x="0" y="17764"/>
                      <a:pt x="0" y="39627"/>
                    </a:cubicBezTo>
                  </a:path>
                </a:pathLst>
              </a:custGeom>
              <a:noFill/>
              <a:ln w="34158"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918091CA-69CD-B260-156B-EA8BFF98FB4C}"/>
                  </a:ext>
                </a:extLst>
              </p:cNvPr>
              <p:cNvSpPr/>
              <p:nvPr/>
            </p:nvSpPr>
            <p:spPr>
              <a:xfrm>
                <a:off x="10804900" y="2437674"/>
                <a:ext cx="167729" cy="38601"/>
              </a:xfrm>
              <a:custGeom>
                <a:avLst/>
                <a:gdLst>
                  <a:gd name="connsiteX0" fmla="*/ 167730 w 167729"/>
                  <a:gd name="connsiteY0" fmla="*/ 38602 h 38601"/>
                  <a:gd name="connsiteX1" fmla="*/ 62856 w 167729"/>
                  <a:gd name="connsiteY1" fmla="*/ 0 h 38601"/>
                  <a:gd name="connsiteX2" fmla="*/ 0 w 167729"/>
                  <a:gd name="connsiteY2" fmla="*/ 12639 h 38601"/>
                </a:gdLst>
                <a:ahLst/>
                <a:cxnLst>
                  <a:cxn ang="0">
                    <a:pos x="connsiteX0" y="connsiteY0"/>
                  </a:cxn>
                  <a:cxn ang="0">
                    <a:pos x="connsiteX1" y="connsiteY1"/>
                  </a:cxn>
                  <a:cxn ang="0">
                    <a:pos x="connsiteX2" y="connsiteY2"/>
                  </a:cxn>
                </a:cxnLst>
                <a:rect l="l" t="t" r="r" b="b"/>
                <a:pathLst>
                  <a:path w="167729" h="38601">
                    <a:moveTo>
                      <a:pt x="167730" y="38602"/>
                    </a:moveTo>
                    <a:cubicBezTo>
                      <a:pt x="139547" y="14518"/>
                      <a:pt x="102824" y="0"/>
                      <a:pt x="62856" y="0"/>
                    </a:cubicBezTo>
                    <a:cubicBezTo>
                      <a:pt x="40481" y="0"/>
                      <a:pt x="19301" y="4441"/>
                      <a:pt x="0" y="12639"/>
                    </a:cubicBezTo>
                  </a:path>
                </a:pathLst>
              </a:custGeom>
              <a:noFill/>
              <a:ln w="34158" cap="rnd">
                <a:solidFill>
                  <a:srgbClr val="FA0F0E"/>
                </a:solidFill>
                <a:prstDash val="solid"/>
                <a:round/>
              </a:ln>
            </p:spPr>
            <p:txBody>
              <a:bodyPr rtlCol="0" anchor="ctr"/>
              <a:lstStyle/>
              <a:p>
                <a:endParaRPr lang="nl-NL"/>
              </a:p>
            </p:txBody>
          </p:sp>
        </p:grpSp>
      </p:grpSp>
      <p:sp>
        <p:nvSpPr>
          <p:cNvPr id="207" name="Vrije vorm: vorm 206">
            <a:extLst>
              <a:ext uri="{FF2B5EF4-FFF2-40B4-BE49-F238E27FC236}">
                <a16:creationId xmlns:a16="http://schemas.microsoft.com/office/drawing/2014/main" id="{90A3A6F1-10E4-D9CE-F522-F9D20774AF05}"/>
              </a:ext>
            </a:extLst>
          </p:cNvPr>
          <p:cNvSpPr/>
          <p:nvPr/>
        </p:nvSpPr>
        <p:spPr>
          <a:xfrm>
            <a:off x="-35869" y="3671221"/>
            <a:ext cx="12263739" cy="17080"/>
          </a:xfrm>
          <a:custGeom>
            <a:avLst/>
            <a:gdLst>
              <a:gd name="connsiteX0" fmla="*/ 0 w 12263739"/>
              <a:gd name="connsiteY0" fmla="*/ 0 h 17080"/>
              <a:gd name="connsiteX1" fmla="*/ 12263739 w 12263739"/>
              <a:gd name="connsiteY1" fmla="*/ 0 h 17080"/>
            </a:gdLst>
            <a:ahLst/>
            <a:cxnLst>
              <a:cxn ang="0">
                <a:pos x="connsiteX0" y="connsiteY0"/>
              </a:cxn>
              <a:cxn ang="0">
                <a:pos x="connsiteX1" y="connsiteY1"/>
              </a:cxn>
            </a:cxnLst>
            <a:rect l="l" t="t" r="r" b="b"/>
            <a:pathLst>
              <a:path w="12263739" h="17080">
                <a:moveTo>
                  <a:pt x="0" y="0"/>
                </a:moveTo>
                <a:lnTo>
                  <a:pt x="12263739" y="0"/>
                </a:lnTo>
              </a:path>
            </a:pathLst>
          </a:custGeom>
          <a:ln w="34158" cap="rnd">
            <a:solidFill>
              <a:srgbClr val="FA0F0E"/>
            </a:solidFill>
            <a:prstDash val="solid"/>
            <a:round/>
          </a:ln>
        </p:spPr>
        <p:txBody>
          <a:bodyPr rtlCol="0" anchor="ctr"/>
          <a:lstStyle/>
          <a:p>
            <a:endParaRPr lang="nl-NL"/>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77201" y="2079374"/>
            <a:ext cx="3695700" cy="2012502"/>
            <a:chOff x="0" y="0"/>
            <a:chExt cx="9481237" cy="5486400"/>
          </a:xfrm>
        </p:grpSpPr>
        <p:sp>
          <p:nvSpPr>
            <p:cNvPr id="3" name="Freeform 3"/>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nl-NL" sz="600"/>
            </a:p>
          </p:txBody>
        </p:sp>
        <p:sp>
          <p:nvSpPr>
            <p:cNvPr id="4" name="Freeform 4"/>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nl-NL" sz="600"/>
            </a:p>
          </p:txBody>
        </p:sp>
      </p:grpSp>
      <p:sp>
        <p:nvSpPr>
          <p:cNvPr id="8" name="TextBox 4">
            <a:extLst>
              <a:ext uri="{FF2B5EF4-FFF2-40B4-BE49-F238E27FC236}">
                <a16:creationId xmlns:a16="http://schemas.microsoft.com/office/drawing/2014/main" id="{9F42A516-DF35-7906-5956-F4A471D9C419}"/>
              </a:ext>
            </a:extLst>
          </p:cNvPr>
          <p:cNvSpPr txBox="1"/>
          <p:nvPr/>
        </p:nvSpPr>
        <p:spPr>
          <a:xfrm>
            <a:off x="5257800" y="2750287"/>
            <a:ext cx="5940707" cy="1357423"/>
          </a:xfrm>
          <a:prstGeom prst="rect">
            <a:avLst/>
          </a:prstGeom>
        </p:spPr>
        <p:txBody>
          <a:bodyPr wrap="square" lIns="0" tIns="0" rIns="0" bIns="0" rtlCol="0" anchor="ctr" anchorCtr="0">
            <a:spAutoFit/>
          </a:bodyPr>
          <a:lstStyle/>
          <a:p>
            <a:pPr>
              <a:lnSpc>
                <a:spcPts val="3500"/>
              </a:lnSpc>
            </a:pPr>
            <a:r>
              <a:rPr lang="nl-NL" sz="3200" dirty="0">
                <a:solidFill>
                  <a:srgbClr val="000000"/>
                </a:solidFill>
                <a:latin typeface="Visby CF Medium" pitchFamily="50" charset="0"/>
                <a:ea typeface="Visby CF 1"/>
                <a:cs typeface="Visby CF 1"/>
                <a:sym typeface="Visby CF 1"/>
              </a:rPr>
              <a:t>Elk jaar sterven ongeveer </a:t>
            </a:r>
          </a:p>
          <a:p>
            <a:pPr>
              <a:lnSpc>
                <a:spcPts val="3500"/>
              </a:lnSpc>
            </a:pPr>
            <a:r>
              <a:rPr lang="nl-NL" sz="3200" dirty="0">
                <a:latin typeface="Visby CF Bold" pitchFamily="50" charset="0"/>
                <a:ea typeface="Visby CF 1"/>
                <a:cs typeface="Visby CF 1"/>
                <a:sym typeface="Visby CF 1"/>
              </a:rPr>
              <a:t>45.500 mensen </a:t>
            </a:r>
          </a:p>
          <a:p>
            <a:pPr>
              <a:lnSpc>
                <a:spcPts val="3500"/>
              </a:lnSpc>
            </a:pPr>
            <a:r>
              <a:rPr lang="nl-NL" sz="3200" dirty="0">
                <a:solidFill>
                  <a:srgbClr val="000000"/>
                </a:solidFill>
                <a:latin typeface="Visby CF Medium" pitchFamily="50" charset="0"/>
                <a:ea typeface="Visby CF 1"/>
                <a:cs typeface="Visby CF 1"/>
                <a:sym typeface="Visby CF 1"/>
              </a:rPr>
              <a:t>in Nederland aan kanker. </a:t>
            </a:r>
          </a:p>
        </p:txBody>
      </p:sp>
      <p:sp>
        <p:nvSpPr>
          <p:cNvPr id="5" name="TextBox 7">
            <a:extLst>
              <a:ext uri="{FF2B5EF4-FFF2-40B4-BE49-F238E27FC236}">
                <a16:creationId xmlns:a16="http://schemas.microsoft.com/office/drawing/2014/main" id="{6E2538D6-4FFD-2455-D160-CA66E946E1B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4419599" cy="648003"/>
            <a:chOff x="5102693" y="2667001"/>
            <a:chExt cx="4419607"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4209042"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dirty="0">
                <a:latin typeface="Visby CF Bold" pitchFamily="50" charset="0"/>
                <a:ea typeface="Visby CF 1"/>
                <a:cs typeface="Visby CF 1"/>
                <a:sym typeface="Visby CF 1"/>
              </a:rPr>
              <a:t>Wie is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7772400" y="304762"/>
            <a:ext cx="4419599" cy="648000"/>
            <a:chOff x="5102693" y="2667001"/>
            <a:chExt cx="4419607"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7" y="2667002"/>
              <a:ext cx="420904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4" name="Afbeelding 3">
            <a:extLst>
              <a:ext uri="{FF2B5EF4-FFF2-40B4-BE49-F238E27FC236}">
                <a16:creationId xmlns:a16="http://schemas.microsoft.com/office/drawing/2014/main" id="{34AE067A-9CA2-4639-1E1A-29DA97CB4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2632329"/>
            <a:ext cx="7772400" cy="1593342"/>
          </a:xfrm>
          <a:prstGeom prst="rect">
            <a:avLst/>
          </a:prstGeom>
        </p:spPr>
      </p:pic>
    </p:spTree>
    <p:extLst>
      <p:ext uri="{BB962C8B-B14F-4D97-AF65-F5344CB8AC3E}">
        <p14:creationId xmlns:p14="http://schemas.microsoft.com/office/powerpoint/2010/main" val="1112951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9" name="Tijdelijke aanduiding voor tekst 2">
            <a:extLst>
              <a:ext uri="{FF2B5EF4-FFF2-40B4-BE49-F238E27FC236}">
                <a16:creationId xmlns:a16="http://schemas.microsoft.com/office/drawing/2014/main" id="{B6A5AC6E-F8D7-7A48-C59E-34C87C807155}"/>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pic>
        <p:nvPicPr>
          <p:cNvPr id="5" name="Afbeelding 4">
            <a:extLst>
              <a:ext uri="{FF2B5EF4-FFF2-40B4-BE49-F238E27FC236}">
                <a16:creationId xmlns:a16="http://schemas.microsoft.com/office/drawing/2014/main" id="{43FDF95F-F8E6-E10A-FA26-BF07C823EB9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pic>
        <p:nvPicPr>
          <p:cNvPr id="17" name="Afbeelding 16">
            <a:extLst>
              <a:ext uri="{FF2B5EF4-FFF2-40B4-BE49-F238E27FC236}">
                <a16:creationId xmlns:a16="http://schemas.microsoft.com/office/drawing/2014/main" id="{4150B3B5-BB9F-9D8A-2816-7D845782E0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30998" y="3668145"/>
            <a:ext cx="1800000" cy="1800000"/>
          </a:xfrm>
          <a:prstGeom prst="ellipse">
            <a:avLst/>
          </a:prstGeom>
        </p:spPr>
      </p:pic>
      <p:sp>
        <p:nvSpPr>
          <p:cNvPr id="18" name="Tijdelijke aanduiding voor tekst 2">
            <a:extLst>
              <a:ext uri="{FF2B5EF4-FFF2-40B4-BE49-F238E27FC236}">
                <a16:creationId xmlns:a16="http://schemas.microsoft.com/office/drawing/2014/main" id="{1C7FBB7D-D9D2-C70C-4EE4-7CDC1D45678D}"/>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28" name="Tekstvak 27">
            <a:extLst>
              <a:ext uri="{FF2B5EF4-FFF2-40B4-BE49-F238E27FC236}">
                <a16:creationId xmlns:a16="http://schemas.microsoft.com/office/drawing/2014/main" id="{18E62D75-5269-BA41-7B84-438E1F12585D}"/>
              </a:ext>
            </a:extLst>
          </p:cNvPr>
          <p:cNvSpPr txBox="1"/>
          <p:nvPr/>
        </p:nvSpPr>
        <p:spPr>
          <a:xfrm>
            <a:off x="8686800" y="1240739"/>
            <a:ext cx="2870583" cy="2387196"/>
          </a:xfrm>
          <a:custGeom>
            <a:avLst/>
            <a:gdLst>
              <a:gd name="connsiteX0" fmla="*/ 0 w 2870583"/>
              <a:gd name="connsiteY0" fmla="*/ 324859 h 1949116"/>
              <a:gd name="connsiteX1" fmla="*/ 324859 w 2870583"/>
              <a:gd name="connsiteY1" fmla="*/ 0 h 1949116"/>
              <a:gd name="connsiteX2" fmla="*/ 1674507 w 2870583"/>
              <a:gd name="connsiteY2" fmla="*/ 0 h 1949116"/>
              <a:gd name="connsiteX3" fmla="*/ 1674507 w 2870583"/>
              <a:gd name="connsiteY3" fmla="*/ 0 h 1949116"/>
              <a:gd name="connsiteX4" fmla="*/ 2392153 w 2870583"/>
              <a:gd name="connsiteY4" fmla="*/ 0 h 1949116"/>
              <a:gd name="connsiteX5" fmla="*/ 2545724 w 2870583"/>
              <a:gd name="connsiteY5" fmla="*/ 0 h 1949116"/>
              <a:gd name="connsiteX6" fmla="*/ 2870583 w 2870583"/>
              <a:gd name="connsiteY6" fmla="*/ 324859 h 1949116"/>
              <a:gd name="connsiteX7" fmla="*/ 2870583 w 2870583"/>
              <a:gd name="connsiteY7" fmla="*/ 1136984 h 1949116"/>
              <a:gd name="connsiteX8" fmla="*/ 2870583 w 2870583"/>
              <a:gd name="connsiteY8" fmla="*/ 1136984 h 1949116"/>
              <a:gd name="connsiteX9" fmla="*/ 2870583 w 2870583"/>
              <a:gd name="connsiteY9" fmla="*/ 1624263 h 1949116"/>
              <a:gd name="connsiteX10" fmla="*/ 2870583 w 2870583"/>
              <a:gd name="connsiteY10" fmla="*/ 1624257 h 1949116"/>
              <a:gd name="connsiteX11" fmla="*/ 2545724 w 2870583"/>
              <a:gd name="connsiteY11" fmla="*/ 1949116 h 1949116"/>
              <a:gd name="connsiteX12" fmla="*/ 2392153 w 2870583"/>
              <a:gd name="connsiteY12" fmla="*/ 1949116 h 1949116"/>
              <a:gd name="connsiteX13" fmla="*/ 1817452 w 2870583"/>
              <a:gd name="connsiteY13" fmla="*/ 2398348 h 1949116"/>
              <a:gd name="connsiteX14" fmla="*/ 1674507 w 2870583"/>
              <a:gd name="connsiteY14" fmla="*/ 1949116 h 1949116"/>
              <a:gd name="connsiteX15" fmla="*/ 324859 w 2870583"/>
              <a:gd name="connsiteY15" fmla="*/ 1949116 h 1949116"/>
              <a:gd name="connsiteX16" fmla="*/ 0 w 2870583"/>
              <a:gd name="connsiteY16" fmla="*/ 1624257 h 1949116"/>
              <a:gd name="connsiteX17" fmla="*/ 0 w 2870583"/>
              <a:gd name="connsiteY17" fmla="*/ 1624263 h 1949116"/>
              <a:gd name="connsiteX18" fmla="*/ 0 w 2870583"/>
              <a:gd name="connsiteY18" fmla="*/ 1136984 h 1949116"/>
              <a:gd name="connsiteX19" fmla="*/ 0 w 2870583"/>
              <a:gd name="connsiteY19" fmla="*/ 1136984 h 1949116"/>
              <a:gd name="connsiteX20" fmla="*/ 0 w 2870583"/>
              <a:gd name="connsiteY20" fmla="*/ 324859 h 1949116"/>
              <a:gd name="connsiteX0" fmla="*/ 0 w 2870583"/>
              <a:gd name="connsiteY0" fmla="*/ 324859 h 2398348"/>
              <a:gd name="connsiteX1" fmla="*/ 324859 w 2870583"/>
              <a:gd name="connsiteY1" fmla="*/ 0 h 2398348"/>
              <a:gd name="connsiteX2" fmla="*/ 1674507 w 2870583"/>
              <a:gd name="connsiteY2" fmla="*/ 0 h 2398348"/>
              <a:gd name="connsiteX3" fmla="*/ 1674507 w 2870583"/>
              <a:gd name="connsiteY3" fmla="*/ 0 h 2398348"/>
              <a:gd name="connsiteX4" fmla="*/ 2392153 w 2870583"/>
              <a:gd name="connsiteY4" fmla="*/ 0 h 2398348"/>
              <a:gd name="connsiteX5" fmla="*/ 2545724 w 2870583"/>
              <a:gd name="connsiteY5" fmla="*/ 0 h 2398348"/>
              <a:gd name="connsiteX6" fmla="*/ 2870583 w 2870583"/>
              <a:gd name="connsiteY6" fmla="*/ 324859 h 2398348"/>
              <a:gd name="connsiteX7" fmla="*/ 2870583 w 2870583"/>
              <a:gd name="connsiteY7" fmla="*/ 1136984 h 2398348"/>
              <a:gd name="connsiteX8" fmla="*/ 2870583 w 2870583"/>
              <a:gd name="connsiteY8" fmla="*/ 1136984 h 2398348"/>
              <a:gd name="connsiteX9" fmla="*/ 2870583 w 2870583"/>
              <a:gd name="connsiteY9" fmla="*/ 1624263 h 2398348"/>
              <a:gd name="connsiteX10" fmla="*/ 2870583 w 2870583"/>
              <a:gd name="connsiteY10" fmla="*/ 1624257 h 2398348"/>
              <a:gd name="connsiteX11" fmla="*/ 2545724 w 2870583"/>
              <a:gd name="connsiteY11" fmla="*/ 1949116 h 2398348"/>
              <a:gd name="connsiteX12" fmla="*/ 1990709 w 2870583"/>
              <a:gd name="connsiteY12" fmla="*/ 1937965 h 2398348"/>
              <a:gd name="connsiteX13" fmla="*/ 1817452 w 2870583"/>
              <a:gd name="connsiteY13" fmla="*/ 2398348 h 2398348"/>
              <a:gd name="connsiteX14" fmla="*/ 1674507 w 2870583"/>
              <a:gd name="connsiteY14" fmla="*/ 1949116 h 2398348"/>
              <a:gd name="connsiteX15" fmla="*/ 324859 w 2870583"/>
              <a:gd name="connsiteY15" fmla="*/ 1949116 h 2398348"/>
              <a:gd name="connsiteX16" fmla="*/ 0 w 2870583"/>
              <a:gd name="connsiteY16" fmla="*/ 1624257 h 2398348"/>
              <a:gd name="connsiteX17" fmla="*/ 0 w 2870583"/>
              <a:gd name="connsiteY17" fmla="*/ 1624263 h 2398348"/>
              <a:gd name="connsiteX18" fmla="*/ 0 w 2870583"/>
              <a:gd name="connsiteY18" fmla="*/ 1136984 h 2398348"/>
              <a:gd name="connsiteX19" fmla="*/ 0 w 2870583"/>
              <a:gd name="connsiteY19" fmla="*/ 1136984 h 2398348"/>
              <a:gd name="connsiteX20" fmla="*/ 0 w 2870583"/>
              <a:gd name="connsiteY20" fmla="*/ 324859 h 2398348"/>
              <a:gd name="connsiteX0" fmla="*/ 0 w 2870583"/>
              <a:gd name="connsiteY0" fmla="*/ 324859 h 2387196"/>
              <a:gd name="connsiteX1" fmla="*/ 324859 w 2870583"/>
              <a:gd name="connsiteY1" fmla="*/ 0 h 2387196"/>
              <a:gd name="connsiteX2" fmla="*/ 1674507 w 2870583"/>
              <a:gd name="connsiteY2" fmla="*/ 0 h 2387196"/>
              <a:gd name="connsiteX3" fmla="*/ 1674507 w 2870583"/>
              <a:gd name="connsiteY3" fmla="*/ 0 h 2387196"/>
              <a:gd name="connsiteX4" fmla="*/ 2392153 w 2870583"/>
              <a:gd name="connsiteY4" fmla="*/ 0 h 2387196"/>
              <a:gd name="connsiteX5" fmla="*/ 2545724 w 2870583"/>
              <a:gd name="connsiteY5" fmla="*/ 0 h 2387196"/>
              <a:gd name="connsiteX6" fmla="*/ 2870583 w 2870583"/>
              <a:gd name="connsiteY6" fmla="*/ 324859 h 2387196"/>
              <a:gd name="connsiteX7" fmla="*/ 2870583 w 2870583"/>
              <a:gd name="connsiteY7" fmla="*/ 1136984 h 2387196"/>
              <a:gd name="connsiteX8" fmla="*/ 2870583 w 2870583"/>
              <a:gd name="connsiteY8" fmla="*/ 1136984 h 2387196"/>
              <a:gd name="connsiteX9" fmla="*/ 2870583 w 2870583"/>
              <a:gd name="connsiteY9" fmla="*/ 1624263 h 2387196"/>
              <a:gd name="connsiteX10" fmla="*/ 2870583 w 2870583"/>
              <a:gd name="connsiteY10" fmla="*/ 1624257 h 2387196"/>
              <a:gd name="connsiteX11" fmla="*/ 2545724 w 2870583"/>
              <a:gd name="connsiteY11" fmla="*/ 1949116 h 2387196"/>
              <a:gd name="connsiteX12" fmla="*/ 1990709 w 2870583"/>
              <a:gd name="connsiteY12" fmla="*/ 1937965 h 2387196"/>
              <a:gd name="connsiteX13" fmla="*/ 1650184 w 2870583"/>
              <a:gd name="connsiteY13" fmla="*/ 2387196 h 2387196"/>
              <a:gd name="connsiteX14" fmla="*/ 1674507 w 2870583"/>
              <a:gd name="connsiteY14" fmla="*/ 1949116 h 2387196"/>
              <a:gd name="connsiteX15" fmla="*/ 324859 w 2870583"/>
              <a:gd name="connsiteY15" fmla="*/ 1949116 h 2387196"/>
              <a:gd name="connsiteX16" fmla="*/ 0 w 2870583"/>
              <a:gd name="connsiteY16" fmla="*/ 1624257 h 2387196"/>
              <a:gd name="connsiteX17" fmla="*/ 0 w 2870583"/>
              <a:gd name="connsiteY17" fmla="*/ 1624263 h 2387196"/>
              <a:gd name="connsiteX18" fmla="*/ 0 w 2870583"/>
              <a:gd name="connsiteY18" fmla="*/ 1136984 h 2387196"/>
              <a:gd name="connsiteX19" fmla="*/ 0 w 2870583"/>
              <a:gd name="connsiteY19" fmla="*/ 1136984 h 2387196"/>
              <a:gd name="connsiteX20" fmla="*/ 0 w 2870583"/>
              <a:gd name="connsiteY20" fmla="*/ 324859 h 238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0583" h="2387196">
                <a:moveTo>
                  <a:pt x="0" y="324859"/>
                </a:moveTo>
                <a:cubicBezTo>
                  <a:pt x="0" y="145444"/>
                  <a:pt x="145444" y="0"/>
                  <a:pt x="324859" y="0"/>
                </a:cubicBezTo>
                <a:lnTo>
                  <a:pt x="1674507" y="0"/>
                </a:lnTo>
                <a:lnTo>
                  <a:pt x="1674507" y="0"/>
                </a:lnTo>
                <a:lnTo>
                  <a:pt x="2392153" y="0"/>
                </a:lnTo>
                <a:lnTo>
                  <a:pt x="2545724" y="0"/>
                </a:lnTo>
                <a:cubicBezTo>
                  <a:pt x="2725139" y="0"/>
                  <a:pt x="2870583" y="145444"/>
                  <a:pt x="2870583" y="324859"/>
                </a:cubicBezTo>
                <a:lnTo>
                  <a:pt x="2870583" y="1136984"/>
                </a:lnTo>
                <a:lnTo>
                  <a:pt x="2870583" y="1136984"/>
                </a:lnTo>
                <a:lnTo>
                  <a:pt x="2870583" y="1624263"/>
                </a:lnTo>
                <a:lnTo>
                  <a:pt x="2870583" y="1624257"/>
                </a:lnTo>
                <a:cubicBezTo>
                  <a:pt x="2870583" y="1803672"/>
                  <a:pt x="2725139" y="1949116"/>
                  <a:pt x="2545724" y="1949116"/>
                </a:cubicBezTo>
                <a:lnTo>
                  <a:pt x="1990709" y="1937965"/>
                </a:lnTo>
                <a:lnTo>
                  <a:pt x="1650184" y="2387196"/>
                </a:lnTo>
                <a:lnTo>
                  <a:pt x="1674507" y="1949116"/>
                </a:lnTo>
                <a:lnTo>
                  <a:pt x="324859" y="1949116"/>
                </a:lnTo>
                <a:cubicBezTo>
                  <a:pt x="145444" y="1949116"/>
                  <a:pt x="0" y="1803672"/>
                  <a:pt x="0" y="1624257"/>
                </a:cubicBezTo>
                <a:lnTo>
                  <a:pt x="0" y="1624263"/>
                </a:lnTo>
                <a:lnTo>
                  <a:pt x="0" y="1136984"/>
                </a:lnTo>
                <a:lnTo>
                  <a:pt x="0" y="1136984"/>
                </a:lnTo>
                <a:lnTo>
                  <a:pt x="0" y="324859"/>
                </a:lnTo>
                <a:close/>
              </a:path>
            </a:pathLst>
          </a:custGeom>
          <a:solidFill>
            <a:schemeClr val="accent1"/>
          </a:solidFill>
        </p:spPr>
        <p:txBody>
          <a:bodyPr wrap="square" lIns="108000" tIns="180000" rIns="108000" bIns="0" anchor="t" anchorCtr="0">
            <a:noAutofit/>
          </a:bodyPr>
          <a:lstStyle/>
          <a:p>
            <a:pPr algn="ctr">
              <a:spcAft>
                <a:spcPts val="800"/>
              </a:spcAft>
            </a:pPr>
            <a:r>
              <a:rPr lang="nl-NL" sz="2400" i="1">
                <a:solidFill>
                  <a:schemeClr val="bg1"/>
                </a:solidFill>
                <a:latin typeface="Visby CF Medium" pitchFamily="50" charset="0"/>
              </a:rPr>
              <a:t>Koningin Wilhelmina</a:t>
            </a:r>
            <a:br>
              <a:rPr lang="nl-NL" sz="2400" i="1">
                <a:solidFill>
                  <a:schemeClr val="bg1"/>
                </a:solidFill>
                <a:latin typeface="Visby CF Medium" pitchFamily="50" charset="0"/>
              </a:rPr>
            </a:br>
            <a:r>
              <a:rPr lang="nl-NL" sz="2400" i="1">
                <a:solidFill>
                  <a:schemeClr val="bg1"/>
                </a:solidFill>
                <a:latin typeface="Visby CF Medium" pitchFamily="50" charset="0"/>
              </a:rPr>
              <a:t>was mijn overgrootoma!</a:t>
            </a:r>
          </a:p>
        </p:txBody>
      </p:sp>
      <p:sp>
        <p:nvSpPr>
          <p:cNvPr id="2" name="Tekstvak 1">
            <a:extLst>
              <a:ext uri="{FF2B5EF4-FFF2-40B4-BE49-F238E27FC236}">
                <a16:creationId xmlns:a16="http://schemas.microsoft.com/office/drawing/2014/main" id="{2B879DD9-6C60-4F4B-C8CE-FF7E7D52B401}"/>
              </a:ext>
            </a:extLst>
          </p:cNvPr>
          <p:cNvSpPr txBox="1"/>
          <p:nvPr/>
        </p:nvSpPr>
        <p:spPr>
          <a:xfrm>
            <a:off x="362719" y="4191000"/>
            <a:ext cx="2990081" cy="1905000"/>
          </a:xfrm>
          <a:prstGeom prst="wedgeRoundRectCallout">
            <a:avLst>
              <a:gd name="adj1" fmla="val 93080"/>
              <a:gd name="adj2" fmla="val -5196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Een fonds is een </a:t>
            </a:r>
            <a:br>
              <a:rPr lang="nl-NL" sz="2400" i="1">
                <a:solidFill>
                  <a:schemeClr val="bg1"/>
                </a:solidFill>
                <a:latin typeface="Visby CF Medium" pitchFamily="50" charset="0"/>
              </a:rPr>
            </a:br>
            <a:r>
              <a:rPr lang="nl-NL" sz="2400" i="1">
                <a:solidFill>
                  <a:schemeClr val="bg1"/>
                </a:solidFill>
                <a:latin typeface="Visby CF Medium" pitchFamily="50" charset="0"/>
              </a:rPr>
              <a:t>hele grote spaarpot </a:t>
            </a:r>
            <a:br>
              <a:rPr lang="nl-NL" sz="2400" i="1">
                <a:solidFill>
                  <a:schemeClr val="bg1"/>
                </a:solidFill>
                <a:latin typeface="Visby CF Medium" pitchFamily="50" charset="0"/>
              </a:rPr>
            </a:br>
            <a:r>
              <a:rPr lang="nl-NL" sz="2400" i="1">
                <a:solidFill>
                  <a:schemeClr val="bg1"/>
                </a:solidFill>
                <a:latin typeface="Visby CF Medium" pitchFamily="50" charset="0"/>
              </a:rPr>
              <a:t>waar veel </a:t>
            </a:r>
            <a:br>
              <a:rPr lang="nl-NL" sz="2400" i="1">
                <a:solidFill>
                  <a:schemeClr val="bg1"/>
                </a:solidFill>
                <a:latin typeface="Visby CF Medium" pitchFamily="50" charset="0"/>
              </a:rPr>
            </a:br>
            <a:r>
              <a:rPr lang="nl-NL" sz="2400" i="1">
                <a:solidFill>
                  <a:schemeClr val="bg1"/>
                </a:solidFill>
                <a:latin typeface="Visby CF Medium" pitchFamily="50" charset="0"/>
              </a:rPr>
              <a:t>geld in zit.</a:t>
            </a:r>
          </a:p>
        </p:txBody>
      </p:sp>
      <p:pic>
        <p:nvPicPr>
          <p:cNvPr id="12" name="Graphic 11">
            <a:extLst>
              <a:ext uri="{FF2B5EF4-FFF2-40B4-BE49-F238E27FC236}">
                <a16:creationId xmlns:a16="http://schemas.microsoft.com/office/drawing/2014/main" id="{3CF811FC-A949-F2B3-20A3-D60A0703A26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2474016" y="4998460"/>
            <a:ext cx="2663738" cy="2574489"/>
          </a:xfrm>
          <a:prstGeom prst="rect">
            <a:avLst/>
          </a:prstGeom>
        </p:spPr>
      </p:pic>
      <p:sp>
        <p:nvSpPr>
          <p:cNvPr id="3" name="Tekstvak 2">
            <a:extLst>
              <a:ext uri="{FF2B5EF4-FFF2-40B4-BE49-F238E27FC236}">
                <a16:creationId xmlns:a16="http://schemas.microsoft.com/office/drawing/2014/main" id="{6F4710E9-C9CC-A0C9-A83C-9084A40486CD}"/>
              </a:ext>
            </a:extLst>
          </p:cNvPr>
          <p:cNvSpPr txBox="1"/>
          <p:nvPr/>
        </p:nvSpPr>
        <p:spPr>
          <a:xfrm>
            <a:off x="2910468" y="2496128"/>
            <a:ext cx="1434490" cy="1161472"/>
          </a:xfrm>
          <a:prstGeom prst="wedgeEllipseCallout">
            <a:avLst>
              <a:gd name="adj1" fmla="val 69074"/>
              <a:gd name="adj2" fmla="val 589"/>
            </a:avLst>
          </a:prstGeom>
          <a:solidFill>
            <a:schemeClr val="accent1"/>
          </a:solidFill>
          <a:ln w="19050" cap="rnd">
            <a:noFill/>
            <a:prstDash val="dash"/>
            <a:extLst>
              <a:ext uri="{C807C97D-BFC1-408E-A445-0C87EB9F89A2}">
                <ask:lineSketchStyleProps xmlns:ask="http://schemas.microsoft.com/office/drawing/2018/sketchyshapes" sd="3099872829">
                  <a:custGeom>
                    <a:avLst/>
                    <a:gdLst>
                      <a:gd name="connsiteX0" fmla="*/ 1708105 w 1434490"/>
                      <a:gd name="connsiteY0" fmla="*/ 587577 h 1161472"/>
                      <a:gd name="connsiteX1" fmla="*/ 1420120 w 1434490"/>
                      <a:gd name="connsiteY1" fmla="*/ 696402 h 1161472"/>
                      <a:gd name="connsiteX2" fmla="*/ 667854 w 1434490"/>
                      <a:gd name="connsiteY2" fmla="*/ 1160093 h 1161472"/>
                      <a:gd name="connsiteX3" fmla="*/ 27 w 1434490"/>
                      <a:gd name="connsiteY3" fmla="*/ 575721 h 1161472"/>
                      <a:gd name="connsiteX4" fmla="*/ 675976 w 1434490"/>
                      <a:gd name="connsiteY4" fmla="*/ 962 h 1161472"/>
                      <a:gd name="connsiteX5" fmla="*/ 1422454 w 1434490"/>
                      <a:gd name="connsiteY5" fmla="*/ 474791 h 1161472"/>
                      <a:gd name="connsiteX6" fmla="*/ 1708105 w 1434490"/>
                      <a:gd name="connsiteY6" fmla="*/ 587577 h 116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4490" h="1161472" fill="none" extrusionOk="0">
                        <a:moveTo>
                          <a:pt x="1708105" y="587577"/>
                        </a:moveTo>
                        <a:cubicBezTo>
                          <a:pt x="1575326" y="642319"/>
                          <a:pt x="1504394" y="678691"/>
                          <a:pt x="1420120" y="696402"/>
                        </a:cubicBezTo>
                        <a:cubicBezTo>
                          <a:pt x="1357126" y="953839"/>
                          <a:pt x="1016638" y="1182454"/>
                          <a:pt x="667854" y="1160093"/>
                        </a:cubicBezTo>
                        <a:cubicBezTo>
                          <a:pt x="237290" y="1118160"/>
                          <a:pt x="-3829" y="873251"/>
                          <a:pt x="27" y="575721"/>
                        </a:cubicBezTo>
                        <a:cubicBezTo>
                          <a:pt x="19958" y="318414"/>
                          <a:pt x="359753" y="16541"/>
                          <a:pt x="675976" y="962"/>
                        </a:cubicBezTo>
                        <a:cubicBezTo>
                          <a:pt x="1043904" y="10001"/>
                          <a:pt x="1381203" y="154877"/>
                          <a:pt x="1422454" y="474791"/>
                        </a:cubicBezTo>
                        <a:cubicBezTo>
                          <a:pt x="1477966" y="504516"/>
                          <a:pt x="1647652" y="585160"/>
                          <a:pt x="1708105" y="587577"/>
                        </a:cubicBezTo>
                        <a:close/>
                      </a:path>
                      <a:path w="1434490" h="1161472" stroke="0" extrusionOk="0">
                        <a:moveTo>
                          <a:pt x="1708105" y="587577"/>
                        </a:moveTo>
                        <a:cubicBezTo>
                          <a:pt x="1640157" y="623247"/>
                          <a:pt x="1526751" y="663728"/>
                          <a:pt x="1420120" y="696402"/>
                        </a:cubicBezTo>
                        <a:cubicBezTo>
                          <a:pt x="1378913" y="989327"/>
                          <a:pt x="962869" y="1178797"/>
                          <a:pt x="667854" y="1160093"/>
                        </a:cubicBezTo>
                        <a:cubicBezTo>
                          <a:pt x="243449" y="1113593"/>
                          <a:pt x="-11462" y="894113"/>
                          <a:pt x="27" y="575721"/>
                        </a:cubicBezTo>
                        <a:cubicBezTo>
                          <a:pt x="-58983" y="305458"/>
                          <a:pt x="346411" y="22433"/>
                          <a:pt x="675976" y="962"/>
                        </a:cubicBezTo>
                        <a:cubicBezTo>
                          <a:pt x="1053415" y="-10540"/>
                          <a:pt x="1393363" y="178590"/>
                          <a:pt x="1422454" y="474791"/>
                        </a:cubicBezTo>
                        <a:cubicBezTo>
                          <a:pt x="1547706" y="516416"/>
                          <a:pt x="1608353" y="568988"/>
                          <a:pt x="1708105" y="587577"/>
                        </a:cubicBezTo>
                        <a:close/>
                      </a:path>
                    </a:pathLst>
                  </a:custGeom>
                  <ask:type>
                    <ask:lineSketchNone/>
                  </ask:type>
                </ask:lineSketchStyleProps>
              </a:ext>
            </a:extLst>
          </a:ln>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Dat </a:t>
            </a:r>
            <a:br>
              <a:rPr lang="nl-NL" sz="2400" i="1">
                <a:solidFill>
                  <a:schemeClr val="bg1"/>
                </a:solidFill>
                <a:latin typeface="Visby CF Medium" pitchFamily="50" charset="0"/>
              </a:rPr>
            </a:br>
            <a:r>
              <a:rPr lang="nl-NL" sz="2400" i="1">
                <a:solidFill>
                  <a:schemeClr val="bg1"/>
                </a:solidFill>
                <a:latin typeface="Visby CF Medium" pitchFamily="50" charset="0"/>
              </a:rPr>
              <a:t>was ik!</a:t>
            </a:r>
          </a:p>
        </p:txBody>
      </p:sp>
    </p:spTree>
    <p:extLst>
      <p:ext uri="{BB962C8B-B14F-4D97-AF65-F5344CB8AC3E}">
        <p14:creationId xmlns:p14="http://schemas.microsoft.com/office/powerpoint/2010/main" val="20452268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14:presetBounceEnd="54000">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14:bounceEnd="54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54000">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81339AE2-9F7D-78DB-716B-60055FA6B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8099" y="3646219"/>
            <a:ext cx="2024930" cy="830222"/>
          </a:xfrm>
          <a:prstGeom prst="rect">
            <a:avLst/>
          </a:prstGeom>
        </p:spPr>
      </p:pic>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5" name="Picture 2">
            <a:extLst>
              <a:ext uri="{FF2B5EF4-FFF2-40B4-BE49-F238E27FC236}">
                <a16:creationId xmlns:a16="http://schemas.microsoft.com/office/drawing/2014/main" id="{79A9A16E-5A14-C7B4-9A5A-5537B520E32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60875"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026" name="Picture 2">
            <a:extLst>
              <a:ext uri="{FF2B5EF4-FFF2-40B4-BE49-F238E27FC236}">
                <a16:creationId xmlns:a16="http://schemas.microsoft.com/office/drawing/2014/main" id="{DA569EA0-8F4A-A98A-2CC5-CBD8997EAC2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44474"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pic>
        <p:nvPicPr>
          <p:cNvPr id="2" name="Afbeelding 1">
            <a:extLst>
              <a:ext uri="{FF2B5EF4-FFF2-40B4-BE49-F238E27FC236}">
                <a16:creationId xmlns:a16="http://schemas.microsoft.com/office/drawing/2014/main" id="{9B67775A-CF41-2755-A032-04496AAB7E3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sp>
        <p:nvSpPr>
          <p:cNvPr id="4" name="Tijdelijke aanduiding voor tekst 2">
            <a:extLst>
              <a:ext uri="{FF2B5EF4-FFF2-40B4-BE49-F238E27FC236}">
                <a16:creationId xmlns:a16="http://schemas.microsoft.com/office/drawing/2014/main" id="{84AB58B4-DD66-A7ED-34ED-6EEC20EE54E2}"/>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sp>
        <p:nvSpPr>
          <p:cNvPr id="9" name="Tijdelijke aanduiding voor tekst 2">
            <a:extLst>
              <a:ext uri="{FF2B5EF4-FFF2-40B4-BE49-F238E27FC236}">
                <a16:creationId xmlns:a16="http://schemas.microsoft.com/office/drawing/2014/main" id="{6B078FA0-ACF3-5FFF-8E88-BF6167973272}"/>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10" name="Tekstvak 9">
            <a:extLst>
              <a:ext uri="{FF2B5EF4-FFF2-40B4-BE49-F238E27FC236}">
                <a16:creationId xmlns:a16="http://schemas.microsoft.com/office/drawing/2014/main" id="{3928E81B-4906-1565-13EF-70A197F35E14}"/>
              </a:ext>
            </a:extLst>
          </p:cNvPr>
          <p:cNvSpPr txBox="1"/>
          <p:nvPr/>
        </p:nvSpPr>
        <p:spPr>
          <a:xfrm>
            <a:off x="8311859" y="1648717"/>
            <a:ext cx="3264994" cy="1475483"/>
          </a:xfrm>
          <a:prstGeom prst="wedgeRoundRectCallout">
            <a:avLst>
              <a:gd name="adj1" fmla="val -80763"/>
              <a:gd name="adj2" fmla="val 5007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Met dit geld heb ik in 1949 </a:t>
            </a:r>
            <a:r>
              <a:rPr lang="nl-NL" sz="2400">
                <a:solidFill>
                  <a:schemeClr val="bg1"/>
                </a:solidFill>
                <a:latin typeface="Visby CF Bold" pitchFamily="50" charset="0"/>
              </a:rPr>
              <a:t>KWF</a:t>
            </a:r>
            <a:r>
              <a:rPr lang="nl-NL" sz="2400" i="1">
                <a:solidFill>
                  <a:schemeClr val="bg1"/>
                </a:solidFill>
                <a:latin typeface="Visby CF Medium" pitchFamily="50" charset="0"/>
              </a:rPr>
              <a:t> opgericht</a:t>
            </a:r>
          </a:p>
        </p:txBody>
      </p:sp>
      <p:pic>
        <p:nvPicPr>
          <p:cNvPr id="11" name="Graphic 11">
            <a:extLst>
              <a:ext uri="{FF2B5EF4-FFF2-40B4-BE49-F238E27FC236}">
                <a16:creationId xmlns:a16="http://schemas.microsoft.com/office/drawing/2014/main" id="{0B843217-6EB1-806E-A89D-A4CA5E44770C}"/>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flipH="1">
            <a:off x="8612487" y="4998460"/>
            <a:ext cx="2663738" cy="2574489"/>
          </a:xfrm>
          <a:prstGeom prst="rect">
            <a:avLst/>
          </a:prstGeom>
        </p:spPr>
      </p:pic>
      <p:sp>
        <p:nvSpPr>
          <p:cNvPr id="13" name="Tekstvak 12">
            <a:extLst>
              <a:ext uri="{FF2B5EF4-FFF2-40B4-BE49-F238E27FC236}">
                <a16:creationId xmlns:a16="http://schemas.microsoft.com/office/drawing/2014/main" id="{F3961555-E18F-78CD-33D8-198E744F1B6E}"/>
              </a:ext>
            </a:extLst>
          </p:cNvPr>
          <p:cNvSpPr txBox="1"/>
          <p:nvPr/>
        </p:nvSpPr>
        <p:spPr>
          <a:xfrm>
            <a:off x="566236" y="4194757"/>
            <a:ext cx="3264994" cy="1475483"/>
          </a:xfrm>
          <a:prstGeom prst="wedgeRoundRectCallout">
            <a:avLst>
              <a:gd name="adj1" fmla="val 85566"/>
              <a:gd name="adj2" fmla="val -58753"/>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Toen ik 50 jaar koningin was kreeg ik 2 miljoen gulden!</a:t>
            </a:r>
          </a:p>
        </p:txBody>
      </p:sp>
    </p:spTree>
    <p:extLst>
      <p:ext uri="{BB962C8B-B14F-4D97-AF65-F5344CB8AC3E}">
        <p14:creationId xmlns:p14="http://schemas.microsoft.com/office/powerpoint/2010/main" val="2975760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repeatCount="indefinite" decel="71000" fill="hold" nodeType="afterEffect">
                                  <p:stCondLst>
                                    <p:cond delay="0"/>
                                  </p:stCondLst>
                                  <p:endCondLst>
                                    <p:cond evt="onNext" delay="0">
                                      <p:tgtEl>
                                        <p:sldTgt/>
                                      </p:tgtEl>
                                    </p:cond>
                                  </p:end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500" fill="hold"/>
                                        <p:tgtEl>
                                          <p:spTgt spid="1026"/>
                                        </p:tgtEl>
                                        <p:attrNameLst>
                                          <p:attrName>ppt_x</p:attrName>
                                        </p:attrNameLst>
                                      </p:cBhvr>
                                      <p:tavLst>
                                        <p:tav tm="0">
                                          <p:val>
                                            <p:strVal val="#ppt_x"/>
                                          </p:val>
                                        </p:tav>
                                        <p:tav tm="100000">
                                          <p:val>
                                            <p:strVal val="#ppt_x"/>
                                          </p:val>
                                        </p:tav>
                                      </p:tavLst>
                                    </p:anim>
                                    <p:anim calcmode="lin" valueType="num">
                                      <p:cBhvr additive="base">
                                        <p:cTn id="8" dur="1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1" repeatCount="indefinite" decel="71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1" presetClass="exit" presetSubtype="0" fill="hold"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026"/>
                                        </p:tgtEl>
                                        <p:attrNameLst>
                                          <p:attrName>style.visibility</p:attrName>
                                        </p:attrNameLst>
                                      </p:cBhvr>
                                      <p:to>
                                        <p:strVal val="hidden"/>
                                      </p:to>
                                    </p:set>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000" fill="hold"/>
                                        <p:tgtEl>
                                          <p:spTgt spid="5"/>
                                        </p:tgtEl>
                                        <p:attrNameLst>
                                          <p:attrName>ppt_x</p:attrName>
                                        </p:attrNameLst>
                                      </p:cBhvr>
                                      <p:tavLst>
                                        <p:tav tm="0">
                                          <p:val>
                                            <p:strVal val="#ppt_x"/>
                                          </p:val>
                                        </p:tav>
                                        <p:tav tm="100000">
                                          <p:val>
                                            <p:strVal val="#ppt_x"/>
                                          </p:val>
                                        </p:tav>
                                      </p:tavLst>
                                    </p:anim>
                                    <p:anim calcmode="lin" valueType="num">
                                      <p:cBhvr additive="base">
                                        <p:cTn id="33" dur="2000" fill="hold"/>
                                        <p:tgtEl>
                                          <p:spTgt spid="5"/>
                                        </p:tgtEl>
                                        <p:attrNameLst>
                                          <p:attrName>ppt_y</p:attrName>
                                        </p:attrNameLst>
                                      </p:cBhvr>
                                      <p:tavLst>
                                        <p:tav tm="0">
                                          <p:val>
                                            <p:strVal val="1+#ppt_h/2"/>
                                          </p:val>
                                        </p:tav>
                                        <p:tav tm="100000">
                                          <p:val>
                                            <p:strVal val="#ppt_y"/>
                                          </p:val>
                                        </p:tav>
                                      </p:tavLst>
                                    </p:anim>
                                  </p:childTnLst>
                                </p:cTn>
                              </p:par>
                              <p:par>
                                <p:cTn id="34" presetID="32" presetClass="emph" presetSubtype="0" repeatCount="3000" fill="hold" nodeType="withEffect">
                                  <p:stCondLst>
                                    <p:cond delay="2000"/>
                                  </p:stCondLst>
                                  <p:childTnLst>
                                    <p:animRot by="120000">
                                      <p:cBhvr>
                                        <p:cTn id="35" dur="100" fill="hold">
                                          <p:stCondLst>
                                            <p:cond delay="0"/>
                                          </p:stCondLst>
                                        </p:cTn>
                                        <p:tgtEl>
                                          <p:spTgt spid="5"/>
                                        </p:tgtEl>
                                        <p:attrNameLst>
                                          <p:attrName>r</p:attrName>
                                        </p:attrNameLst>
                                      </p:cBhvr>
                                    </p:animRot>
                                    <p:animRot by="-240000">
                                      <p:cBhvr>
                                        <p:cTn id="36" dur="200" fill="hold">
                                          <p:stCondLst>
                                            <p:cond delay="200"/>
                                          </p:stCondLst>
                                        </p:cTn>
                                        <p:tgtEl>
                                          <p:spTgt spid="5"/>
                                        </p:tgtEl>
                                        <p:attrNameLst>
                                          <p:attrName>r</p:attrName>
                                        </p:attrNameLst>
                                      </p:cBhvr>
                                    </p:animRot>
                                    <p:animRot by="240000">
                                      <p:cBhvr>
                                        <p:cTn id="37" dur="200" fill="hold">
                                          <p:stCondLst>
                                            <p:cond delay="400"/>
                                          </p:stCondLst>
                                        </p:cTn>
                                        <p:tgtEl>
                                          <p:spTgt spid="5"/>
                                        </p:tgtEl>
                                        <p:attrNameLst>
                                          <p:attrName>r</p:attrName>
                                        </p:attrNameLst>
                                      </p:cBhvr>
                                    </p:animRot>
                                    <p:animRot by="-240000">
                                      <p:cBhvr>
                                        <p:cTn id="38" dur="200" fill="hold">
                                          <p:stCondLst>
                                            <p:cond delay="600"/>
                                          </p:stCondLst>
                                        </p:cTn>
                                        <p:tgtEl>
                                          <p:spTgt spid="5"/>
                                        </p:tgtEl>
                                        <p:attrNameLst>
                                          <p:attrName>r</p:attrName>
                                        </p:attrNameLst>
                                      </p:cBhvr>
                                    </p:animRot>
                                    <p:animRot by="120000">
                                      <p:cBhvr>
                                        <p:cTn id="39"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1"/>
            <a:ext cx="3933299" cy="648002"/>
            <a:chOff x="5102693" y="2667001"/>
            <a:chExt cx="3933306" cy="648003"/>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4"/>
              <a:ext cx="37227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wil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8469267" y="304762"/>
            <a:ext cx="3722731" cy="648000"/>
            <a:chOff x="5102693" y="2667001"/>
            <a:chExt cx="3722738"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351217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89" name="Groep 88">
            <a:extLst>
              <a:ext uri="{FF2B5EF4-FFF2-40B4-BE49-F238E27FC236}">
                <a16:creationId xmlns:a16="http://schemas.microsoft.com/office/drawing/2014/main" id="{1254E752-91A5-AD90-5B12-83A892CD5BB0}"/>
              </a:ext>
            </a:extLst>
          </p:cNvPr>
          <p:cNvGrpSpPr/>
          <p:nvPr/>
        </p:nvGrpSpPr>
        <p:grpSpPr>
          <a:xfrm>
            <a:off x="7817671" y="2085108"/>
            <a:ext cx="3086655" cy="3549669"/>
            <a:chOff x="9935296" y="2551455"/>
            <a:chExt cx="1079999" cy="1242004"/>
          </a:xfrm>
        </p:grpSpPr>
        <p:sp>
          <p:nvSpPr>
            <p:cNvPr id="99" name="Vrije vorm: vorm 98">
              <a:extLst>
                <a:ext uri="{FF2B5EF4-FFF2-40B4-BE49-F238E27FC236}">
                  <a16:creationId xmlns:a16="http://schemas.microsoft.com/office/drawing/2014/main" id="{17DB6BB9-5B0F-01C9-7F07-D8BE462CFA43}"/>
                </a:ext>
              </a:extLst>
            </p:cNvPr>
            <p:cNvSpPr/>
            <p:nvPr/>
          </p:nvSpPr>
          <p:spPr>
            <a:xfrm>
              <a:off x="10190853" y="3055708"/>
              <a:ext cx="735407" cy="629603"/>
            </a:xfrm>
            <a:custGeom>
              <a:avLst/>
              <a:gdLst>
                <a:gd name="connsiteX0" fmla="*/ 902380 w 902380"/>
                <a:gd name="connsiteY0" fmla="*/ 459486 h 772554"/>
                <a:gd name="connsiteX1" fmla="*/ 809892 w 902380"/>
                <a:gd name="connsiteY1" fmla="*/ 617506 h 772554"/>
                <a:gd name="connsiteX2" fmla="*/ 155049 w 902380"/>
                <a:gd name="connsiteY2" fmla="*/ 654844 h 772554"/>
                <a:gd name="connsiteX3" fmla="*/ 117711 w 902380"/>
                <a:gd name="connsiteY3" fmla="*/ 0 h 772554"/>
                <a:gd name="connsiteX4" fmla="*/ 211627 w 902380"/>
                <a:gd name="connsiteY4" fmla="*/ 93917 h 772554"/>
                <a:gd name="connsiteX5" fmla="*/ 249060 w 902380"/>
                <a:gd name="connsiteY5" fmla="*/ 560927 h 772554"/>
                <a:gd name="connsiteX6" fmla="*/ 716071 w 902380"/>
                <a:gd name="connsiteY6" fmla="*/ 523494 h 772554"/>
                <a:gd name="connsiteX7" fmla="*/ 758743 w 902380"/>
                <a:gd name="connsiteY7" fmla="*/ 459581 h 772554"/>
                <a:gd name="connsiteX8" fmla="*/ 902380 w 902380"/>
                <a:gd name="connsiteY8" fmla="*/ 459581 h 77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380" h="772554">
                  <a:moveTo>
                    <a:pt x="902380" y="459486"/>
                  </a:moveTo>
                  <a:cubicBezTo>
                    <a:pt x="882378" y="517779"/>
                    <a:pt x="850850" y="571500"/>
                    <a:pt x="809892" y="617506"/>
                  </a:cubicBezTo>
                  <a:cubicBezTo>
                    <a:pt x="639395" y="808673"/>
                    <a:pt x="346120" y="825341"/>
                    <a:pt x="155049" y="654844"/>
                  </a:cubicBezTo>
                  <a:cubicBezTo>
                    <a:pt x="-36118" y="484346"/>
                    <a:pt x="-52787" y="191071"/>
                    <a:pt x="117711" y="0"/>
                  </a:cubicBezTo>
                  <a:lnTo>
                    <a:pt x="211627" y="93917"/>
                  </a:lnTo>
                  <a:cubicBezTo>
                    <a:pt x="93041" y="233267"/>
                    <a:pt x="109710" y="442341"/>
                    <a:pt x="249060" y="560927"/>
                  </a:cubicBezTo>
                  <a:cubicBezTo>
                    <a:pt x="388411" y="679514"/>
                    <a:pt x="597485" y="662845"/>
                    <a:pt x="716071" y="523494"/>
                  </a:cubicBezTo>
                  <a:cubicBezTo>
                    <a:pt x="732740" y="503873"/>
                    <a:pt x="747123" y="482441"/>
                    <a:pt x="758743" y="459581"/>
                  </a:cubicBezTo>
                  <a:lnTo>
                    <a:pt x="902380" y="45958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D8F3C5C-643B-D056-9674-7628A34446B5}"/>
                </a:ext>
              </a:extLst>
            </p:cNvPr>
            <p:cNvSpPr/>
            <p:nvPr/>
          </p:nvSpPr>
          <p:spPr>
            <a:xfrm rot="18900000">
              <a:off x="10285443" y="2793684"/>
              <a:ext cx="216030" cy="431984"/>
            </a:xfrm>
            <a:custGeom>
              <a:avLst/>
              <a:gdLst>
                <a:gd name="connsiteX0" fmla="*/ 198787 w 265080"/>
                <a:gd name="connsiteY0" fmla="*/ 0 h 530066"/>
                <a:gd name="connsiteX1" fmla="*/ 265081 w 265080"/>
                <a:gd name="connsiteY1" fmla="*/ 66294 h 530066"/>
                <a:gd name="connsiteX2" fmla="*/ 265081 w 265080"/>
                <a:gd name="connsiteY2" fmla="*/ 463772 h 530066"/>
                <a:gd name="connsiteX3" fmla="*/ 198787 w 265080"/>
                <a:gd name="connsiteY3" fmla="*/ 530066 h 530066"/>
                <a:gd name="connsiteX4" fmla="*/ 66294 w 265080"/>
                <a:gd name="connsiteY4" fmla="*/ 530066 h 530066"/>
                <a:gd name="connsiteX5" fmla="*/ 0 w 265080"/>
                <a:gd name="connsiteY5" fmla="*/ 463772 h 530066"/>
                <a:gd name="connsiteX6" fmla="*/ 0 w 265080"/>
                <a:gd name="connsiteY6" fmla="*/ 66294 h 530066"/>
                <a:gd name="connsiteX7" fmla="*/ 66294 w 265080"/>
                <a:gd name="connsiteY7" fmla="*/ 0 h 5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080" h="530066">
                  <a:moveTo>
                    <a:pt x="198787" y="0"/>
                  </a:moveTo>
                  <a:cubicBezTo>
                    <a:pt x="235400" y="0"/>
                    <a:pt x="265081" y="29681"/>
                    <a:pt x="265081" y="66294"/>
                  </a:cubicBezTo>
                  <a:lnTo>
                    <a:pt x="265081" y="463772"/>
                  </a:lnTo>
                  <a:cubicBezTo>
                    <a:pt x="265081" y="500386"/>
                    <a:pt x="235400" y="530066"/>
                    <a:pt x="198787" y="530066"/>
                  </a:cubicBezTo>
                  <a:lnTo>
                    <a:pt x="66294" y="530066"/>
                  </a:lnTo>
                  <a:cubicBezTo>
                    <a:pt x="29681" y="530066"/>
                    <a:pt x="0" y="500386"/>
                    <a:pt x="0" y="463772"/>
                  </a:cubicBezTo>
                  <a:lnTo>
                    <a:pt x="0" y="66294"/>
                  </a:lnTo>
                  <a:cubicBezTo>
                    <a:pt x="0" y="29681"/>
                    <a:pt x="29681" y="0"/>
                    <a:pt x="66294" y="0"/>
                  </a:cubicBezTo>
                  <a:close/>
                </a:path>
              </a:pathLst>
            </a:custGeom>
            <a:noFill/>
            <a:ln w="5715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16662A06-539C-B6F1-E83D-06CFFD8E107C}"/>
                </a:ext>
              </a:extLst>
            </p:cNvPr>
            <p:cNvSpPr/>
            <p:nvPr/>
          </p:nvSpPr>
          <p:spPr>
            <a:xfrm>
              <a:off x="10072226" y="2688308"/>
              <a:ext cx="206715" cy="206793"/>
            </a:xfrm>
            <a:custGeom>
              <a:avLst/>
              <a:gdLst>
                <a:gd name="connsiteX0" fmla="*/ 159925 w 253650"/>
                <a:gd name="connsiteY0" fmla="*/ 253746 h 253745"/>
                <a:gd name="connsiteX1" fmla="*/ 253651 w 253650"/>
                <a:gd name="connsiteY1" fmla="*/ 160020 h 253745"/>
                <a:gd name="connsiteX2" fmla="*/ 113157 w 253650"/>
                <a:gd name="connsiteY2" fmla="*/ 19431 h 253745"/>
                <a:gd name="connsiteX3" fmla="*/ 19431 w 253650"/>
                <a:gd name="connsiteY3" fmla="*/ 19431 h 253745"/>
                <a:gd name="connsiteX4" fmla="*/ 19431 w 253650"/>
                <a:gd name="connsiteY4" fmla="*/ 113157 h 253745"/>
                <a:gd name="connsiteX5" fmla="*/ 19431 w 253650"/>
                <a:gd name="connsiteY5" fmla="*/ 113157 h 253745"/>
                <a:gd name="connsiteX6" fmla="*/ 160020 w 253650"/>
                <a:gd name="connsiteY6" fmla="*/ 253651 h 2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50" h="253745">
                  <a:moveTo>
                    <a:pt x="159925" y="253746"/>
                  </a:moveTo>
                  <a:lnTo>
                    <a:pt x="253651" y="160020"/>
                  </a:lnTo>
                  <a:lnTo>
                    <a:pt x="113157" y="19431"/>
                  </a:lnTo>
                  <a:cubicBezTo>
                    <a:pt x="87249" y="-6477"/>
                    <a:pt x="45244" y="-6477"/>
                    <a:pt x="19431" y="19431"/>
                  </a:cubicBezTo>
                  <a:cubicBezTo>
                    <a:pt x="-6477" y="45339"/>
                    <a:pt x="-6477" y="87344"/>
                    <a:pt x="19431" y="113157"/>
                  </a:cubicBezTo>
                  <a:lnTo>
                    <a:pt x="19431" y="113157"/>
                  </a:lnTo>
                  <a:lnTo>
                    <a:pt x="160020" y="25365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24FCFF2-4780-FDD0-1047-D990DB3B68CC}"/>
                </a:ext>
              </a:extLst>
            </p:cNvPr>
            <p:cNvSpPr/>
            <p:nvPr/>
          </p:nvSpPr>
          <p:spPr>
            <a:xfrm>
              <a:off x="9973488" y="2551455"/>
              <a:ext cx="114497" cy="152688"/>
            </a:xfrm>
            <a:custGeom>
              <a:avLst/>
              <a:gdLst>
                <a:gd name="connsiteX0" fmla="*/ 140494 w 140493"/>
                <a:gd name="connsiteY0" fmla="*/ 187357 h 187356"/>
                <a:gd name="connsiteX1" fmla="*/ 0 w 140493"/>
                <a:gd name="connsiteY1" fmla="*/ 46863 h 187356"/>
                <a:gd name="connsiteX2" fmla="*/ 46863 w 140493"/>
                <a:gd name="connsiteY2" fmla="*/ 0 h 187356"/>
              </a:gdLst>
              <a:ahLst/>
              <a:cxnLst>
                <a:cxn ang="0">
                  <a:pos x="connsiteX0" y="connsiteY0"/>
                </a:cxn>
                <a:cxn ang="0">
                  <a:pos x="connsiteX1" y="connsiteY1"/>
                </a:cxn>
                <a:cxn ang="0">
                  <a:pos x="connsiteX2" y="connsiteY2"/>
                </a:cxn>
              </a:cxnLst>
              <a:rect l="l" t="t" r="r" b="b"/>
              <a:pathLst>
                <a:path w="140493" h="187356">
                  <a:moveTo>
                    <a:pt x="140494" y="187357"/>
                  </a:moveTo>
                  <a:lnTo>
                    <a:pt x="0" y="46863"/>
                  </a:lnTo>
                  <a:lnTo>
                    <a:pt x="46863" y="0"/>
                  </a:lnTo>
                </a:path>
              </a:pathLst>
            </a:custGeom>
            <a:noFill/>
            <a:ln w="5715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F0333F4E-5457-99BA-9C7A-FC4441C90A63}"/>
                </a:ext>
              </a:extLst>
            </p:cNvPr>
            <p:cNvSpPr/>
            <p:nvPr/>
          </p:nvSpPr>
          <p:spPr>
            <a:xfrm>
              <a:off x="9935296" y="2589647"/>
              <a:ext cx="38192" cy="38192"/>
            </a:xfrm>
            <a:custGeom>
              <a:avLst/>
              <a:gdLst>
                <a:gd name="connsiteX0" fmla="*/ 0 w 46863"/>
                <a:gd name="connsiteY0" fmla="*/ 46863 h 46863"/>
                <a:gd name="connsiteX1" fmla="*/ 46863 w 46863"/>
                <a:gd name="connsiteY1" fmla="*/ 0 h 46863"/>
              </a:gdLst>
              <a:ahLst/>
              <a:cxnLst>
                <a:cxn ang="0">
                  <a:pos x="connsiteX0" y="connsiteY0"/>
                </a:cxn>
                <a:cxn ang="0">
                  <a:pos x="connsiteX1" y="connsiteY1"/>
                </a:cxn>
              </a:cxnLst>
              <a:rect l="l" t="t" r="r" b="b"/>
              <a:pathLst>
                <a:path w="46863" h="46863">
                  <a:moveTo>
                    <a:pt x="0" y="46863"/>
                  </a:moveTo>
                  <a:lnTo>
                    <a:pt x="46863" y="0"/>
                  </a:lnTo>
                </a:path>
              </a:pathLst>
            </a:custGeom>
            <a:ln w="5715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69CA4F16-4C16-43D9-A76A-9CBD26F3E804}"/>
                </a:ext>
              </a:extLst>
            </p:cNvPr>
            <p:cNvSpPr/>
            <p:nvPr/>
          </p:nvSpPr>
          <p:spPr>
            <a:xfrm>
              <a:off x="10691288" y="3430173"/>
              <a:ext cx="324007" cy="7763"/>
            </a:xfrm>
            <a:custGeom>
              <a:avLst/>
              <a:gdLst>
                <a:gd name="connsiteX0" fmla="*/ 397574 w 397573"/>
                <a:gd name="connsiteY0" fmla="*/ 0 h 9525"/>
                <a:gd name="connsiteX1" fmla="*/ 0 w 397573"/>
                <a:gd name="connsiteY1" fmla="*/ 0 h 9525"/>
              </a:gdLst>
              <a:ahLst/>
              <a:cxnLst>
                <a:cxn ang="0">
                  <a:pos x="connsiteX0" y="connsiteY0"/>
                </a:cxn>
                <a:cxn ang="0">
                  <a:pos x="connsiteX1" y="connsiteY1"/>
                </a:cxn>
              </a:cxnLst>
              <a:rect l="l" t="t" r="r" b="b"/>
              <a:pathLst>
                <a:path w="397573" h="9525">
                  <a:moveTo>
                    <a:pt x="397574" y="0"/>
                  </a:moveTo>
                  <a:lnTo>
                    <a:pt x="0" y="0"/>
                  </a:lnTo>
                </a:path>
              </a:pathLst>
            </a:custGeom>
            <a:ln w="5715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4006B257-FD47-36AD-D2AB-C034302A11FE}"/>
                </a:ext>
              </a:extLst>
            </p:cNvPr>
            <p:cNvSpPr/>
            <p:nvPr/>
          </p:nvSpPr>
          <p:spPr>
            <a:xfrm>
              <a:off x="10205276" y="3685405"/>
              <a:ext cx="702043" cy="108054"/>
            </a:xfrm>
            <a:custGeom>
              <a:avLst/>
              <a:gdLst>
                <a:gd name="connsiteX0" fmla="*/ 0 w 861441"/>
                <a:gd name="connsiteY0" fmla="*/ 66294 h 132587"/>
                <a:gd name="connsiteX1" fmla="*/ 66294 w 861441"/>
                <a:gd name="connsiteY1" fmla="*/ 132588 h 132587"/>
                <a:gd name="connsiteX2" fmla="*/ 795147 w 861441"/>
                <a:gd name="connsiteY2" fmla="*/ 132588 h 132587"/>
                <a:gd name="connsiteX3" fmla="*/ 861441 w 861441"/>
                <a:gd name="connsiteY3" fmla="*/ 66294 h 132587"/>
                <a:gd name="connsiteX4" fmla="*/ 795147 w 861441"/>
                <a:gd name="connsiteY4" fmla="*/ 0 h 132587"/>
                <a:gd name="connsiteX5" fmla="*/ 66294 w 861441"/>
                <a:gd name="connsiteY5" fmla="*/ 0 h 132587"/>
                <a:gd name="connsiteX6" fmla="*/ 0 w 861441"/>
                <a:gd name="connsiteY6" fmla="*/ 66294 h 13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441" h="132587">
                  <a:moveTo>
                    <a:pt x="0" y="66294"/>
                  </a:moveTo>
                  <a:cubicBezTo>
                    <a:pt x="0" y="102870"/>
                    <a:pt x="29623" y="132588"/>
                    <a:pt x="66294" y="132588"/>
                  </a:cubicBezTo>
                  <a:lnTo>
                    <a:pt x="795147" y="132588"/>
                  </a:lnTo>
                  <a:cubicBezTo>
                    <a:pt x="831723" y="132588"/>
                    <a:pt x="861441" y="102965"/>
                    <a:pt x="861441" y="66294"/>
                  </a:cubicBezTo>
                  <a:cubicBezTo>
                    <a:pt x="861441" y="29718"/>
                    <a:pt x="831818" y="0"/>
                    <a:pt x="795147" y="0"/>
                  </a:cubicBezTo>
                  <a:lnTo>
                    <a:pt x="66294" y="0"/>
                  </a:lnTo>
                  <a:cubicBezTo>
                    <a:pt x="29718" y="0"/>
                    <a:pt x="0" y="29623"/>
                    <a:pt x="0" y="66294"/>
                  </a:cubicBezTo>
                  <a:close/>
                </a:path>
              </a:pathLst>
            </a:custGeom>
            <a:noFill/>
            <a:ln w="57150" cap="rnd">
              <a:solidFill>
                <a:srgbClr val="FA0F0E"/>
              </a:solidFill>
              <a:prstDash val="solid"/>
              <a:round/>
            </a:ln>
          </p:spPr>
          <p:txBody>
            <a:bodyPr rtlCol="0" anchor="ctr"/>
            <a:lstStyle/>
            <a:p>
              <a:endParaRPr lang="nl-NL"/>
            </a:p>
          </p:txBody>
        </p:sp>
      </p:grpSp>
      <p:grpSp>
        <p:nvGrpSpPr>
          <p:cNvPr id="90" name="Graphic 104">
            <a:extLst>
              <a:ext uri="{FF2B5EF4-FFF2-40B4-BE49-F238E27FC236}">
                <a16:creationId xmlns:a16="http://schemas.microsoft.com/office/drawing/2014/main" id="{75BE890E-E031-F3CD-247D-CE9D118F08C7}"/>
              </a:ext>
            </a:extLst>
          </p:cNvPr>
          <p:cNvGrpSpPr/>
          <p:nvPr/>
        </p:nvGrpSpPr>
        <p:grpSpPr>
          <a:xfrm>
            <a:off x="9998145" y="2016580"/>
            <a:ext cx="1153641" cy="1494186"/>
            <a:chOff x="10768711" y="2375178"/>
            <a:chExt cx="495300" cy="641508"/>
          </a:xfrm>
          <a:noFill/>
        </p:grpSpPr>
        <p:sp>
          <p:nvSpPr>
            <p:cNvPr id="91" name="Vrije vorm: vorm 90">
              <a:extLst>
                <a:ext uri="{FF2B5EF4-FFF2-40B4-BE49-F238E27FC236}">
                  <a16:creationId xmlns:a16="http://schemas.microsoft.com/office/drawing/2014/main" id="{404C2D21-7CCA-3A7C-A241-9A965C734BCC}"/>
                </a:ext>
              </a:extLst>
            </p:cNvPr>
            <p:cNvSpPr/>
            <p:nvPr/>
          </p:nvSpPr>
          <p:spPr>
            <a:xfrm>
              <a:off x="10980833" y="3016686"/>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76E482E9-F628-0CA6-57B4-2A6BCBB5E171}"/>
                </a:ext>
              </a:extLst>
            </p:cNvPr>
            <p:cNvSpPr/>
            <p:nvPr/>
          </p:nvSpPr>
          <p:spPr>
            <a:xfrm>
              <a:off x="10980833" y="2950011"/>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487F4D99-6A55-486A-BB48-9EC9BBE12A09}"/>
                </a:ext>
              </a:extLst>
            </p:cNvPr>
            <p:cNvSpPr/>
            <p:nvPr/>
          </p:nvSpPr>
          <p:spPr>
            <a:xfrm>
              <a:off x="11016361" y="2375178"/>
              <a:ext cx="9525" cy="46005"/>
            </a:xfrm>
            <a:custGeom>
              <a:avLst/>
              <a:gdLst>
                <a:gd name="connsiteX0" fmla="*/ 0 w 9525"/>
                <a:gd name="connsiteY0" fmla="*/ 0 h 46005"/>
                <a:gd name="connsiteX1" fmla="*/ 0 w 9525"/>
                <a:gd name="connsiteY1" fmla="*/ 46006 h 46005"/>
              </a:gdLst>
              <a:ahLst/>
              <a:cxnLst>
                <a:cxn ang="0">
                  <a:pos x="connsiteX0" y="connsiteY0"/>
                </a:cxn>
                <a:cxn ang="0">
                  <a:pos x="connsiteX1" y="connsiteY1"/>
                </a:cxn>
              </a:cxnLst>
              <a:rect l="l" t="t" r="r" b="b"/>
              <a:pathLst>
                <a:path w="9525" h="46005">
                  <a:moveTo>
                    <a:pt x="0" y="0"/>
                  </a:moveTo>
                  <a:lnTo>
                    <a:pt x="0" y="46006"/>
                  </a:lnTo>
                </a:path>
              </a:pathLst>
            </a:custGeom>
            <a:noFill/>
            <a:ln w="57150" cap="rnd">
              <a:solidFill>
                <a:srgbClr val="FA0F0E"/>
              </a:solidFill>
              <a:prstDash val="solid"/>
              <a:round/>
            </a:ln>
          </p:spPr>
          <p:txBody>
            <a:bodyPr rtlCol="0" anchor="ctr"/>
            <a:lstStyle/>
            <a:p>
              <a:endParaRPr lang="nl-NL"/>
            </a:p>
          </p:txBody>
        </p:sp>
        <p:sp>
          <p:nvSpPr>
            <p:cNvPr id="94" name="Vrije vorm: vorm 93">
              <a:extLst>
                <a:ext uri="{FF2B5EF4-FFF2-40B4-BE49-F238E27FC236}">
                  <a16:creationId xmlns:a16="http://schemas.microsoft.com/office/drawing/2014/main" id="{7E2172B2-F99F-12EC-A60B-70CADDE50FFA}"/>
                </a:ext>
              </a:extLst>
            </p:cNvPr>
            <p:cNvSpPr/>
            <p:nvPr/>
          </p:nvSpPr>
          <p:spPr>
            <a:xfrm>
              <a:off x="10831862" y="2450139"/>
              <a:ext cx="33527" cy="33528"/>
            </a:xfrm>
            <a:custGeom>
              <a:avLst/>
              <a:gdLst>
                <a:gd name="connsiteX0" fmla="*/ 0 w 33527"/>
                <a:gd name="connsiteY0" fmla="*/ 0 h 33528"/>
                <a:gd name="connsiteX1" fmla="*/ 33528 w 33527"/>
                <a:gd name="connsiteY1" fmla="*/ 33528 h 33528"/>
              </a:gdLst>
              <a:ahLst/>
              <a:cxnLst>
                <a:cxn ang="0">
                  <a:pos x="connsiteX0" y="connsiteY0"/>
                </a:cxn>
                <a:cxn ang="0">
                  <a:pos x="connsiteX1" y="connsiteY1"/>
                </a:cxn>
              </a:cxnLst>
              <a:rect l="l" t="t" r="r" b="b"/>
              <a:pathLst>
                <a:path w="33527" h="33528">
                  <a:moveTo>
                    <a:pt x="0" y="0"/>
                  </a:moveTo>
                  <a:lnTo>
                    <a:pt x="33528" y="33528"/>
                  </a:lnTo>
                </a:path>
              </a:pathLst>
            </a:custGeom>
            <a:noFill/>
            <a:ln w="57150"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14A0796A-F0BA-6DF9-6542-901591A81CEB}"/>
                </a:ext>
              </a:extLst>
            </p:cNvPr>
            <p:cNvSpPr/>
            <p:nvPr/>
          </p:nvSpPr>
          <p:spPr>
            <a:xfrm>
              <a:off x="11167332" y="2450139"/>
              <a:ext cx="33528" cy="33528"/>
            </a:xfrm>
            <a:custGeom>
              <a:avLst/>
              <a:gdLst>
                <a:gd name="connsiteX0" fmla="*/ 33528 w 33528"/>
                <a:gd name="connsiteY0" fmla="*/ 0 h 33528"/>
                <a:gd name="connsiteX1" fmla="*/ 0 w 33528"/>
                <a:gd name="connsiteY1" fmla="*/ 33528 h 33528"/>
              </a:gdLst>
              <a:ahLst/>
              <a:cxnLst>
                <a:cxn ang="0">
                  <a:pos x="connsiteX0" y="connsiteY0"/>
                </a:cxn>
                <a:cxn ang="0">
                  <a:pos x="connsiteX1" y="connsiteY1"/>
                </a:cxn>
              </a:cxnLst>
              <a:rect l="l" t="t" r="r" b="b"/>
              <a:pathLst>
                <a:path w="33528" h="33528">
                  <a:moveTo>
                    <a:pt x="33528" y="0"/>
                  </a:moveTo>
                  <a:lnTo>
                    <a:pt x="0" y="33528"/>
                  </a:lnTo>
                </a:path>
              </a:pathLst>
            </a:custGeom>
            <a:noFill/>
            <a:ln w="57150"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A36CD50F-F16A-24D6-12DF-52A22492268C}"/>
                </a:ext>
              </a:extLst>
            </p:cNvPr>
            <p:cNvSpPr/>
            <p:nvPr/>
          </p:nvSpPr>
          <p:spPr>
            <a:xfrm>
              <a:off x="10768711" y="2634734"/>
              <a:ext cx="46005" cy="9525"/>
            </a:xfrm>
            <a:custGeom>
              <a:avLst/>
              <a:gdLst>
                <a:gd name="connsiteX0" fmla="*/ 0 w 46005"/>
                <a:gd name="connsiteY0" fmla="*/ 0 h 9525"/>
                <a:gd name="connsiteX1" fmla="*/ 46006 w 46005"/>
                <a:gd name="connsiteY1" fmla="*/ 0 h 9525"/>
              </a:gdLst>
              <a:ahLst/>
              <a:cxnLst>
                <a:cxn ang="0">
                  <a:pos x="connsiteX0" y="connsiteY0"/>
                </a:cxn>
                <a:cxn ang="0">
                  <a:pos x="connsiteX1" y="connsiteY1"/>
                </a:cxn>
              </a:cxnLst>
              <a:rect l="l" t="t" r="r" b="b"/>
              <a:pathLst>
                <a:path w="46005" h="9525">
                  <a:moveTo>
                    <a:pt x="0" y="0"/>
                  </a:moveTo>
                  <a:lnTo>
                    <a:pt x="46006" y="0"/>
                  </a:lnTo>
                </a:path>
              </a:pathLst>
            </a:custGeom>
            <a:noFill/>
            <a:ln w="57150"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63F97083-470A-8FCA-64DE-1E1F83667982}"/>
                </a:ext>
              </a:extLst>
            </p:cNvPr>
            <p:cNvSpPr/>
            <p:nvPr/>
          </p:nvSpPr>
          <p:spPr>
            <a:xfrm>
              <a:off x="11218005" y="2634734"/>
              <a:ext cx="46005" cy="9525"/>
            </a:xfrm>
            <a:custGeom>
              <a:avLst/>
              <a:gdLst>
                <a:gd name="connsiteX0" fmla="*/ 46006 w 46005"/>
                <a:gd name="connsiteY0" fmla="*/ 0 h 9525"/>
                <a:gd name="connsiteX1" fmla="*/ 0 w 46005"/>
                <a:gd name="connsiteY1" fmla="*/ 0 h 9525"/>
              </a:gdLst>
              <a:ahLst/>
              <a:cxnLst>
                <a:cxn ang="0">
                  <a:pos x="connsiteX0" y="connsiteY0"/>
                </a:cxn>
                <a:cxn ang="0">
                  <a:pos x="connsiteX1" y="connsiteY1"/>
                </a:cxn>
              </a:cxnLst>
              <a:rect l="l" t="t" r="r" b="b"/>
              <a:pathLst>
                <a:path w="46005" h="9525">
                  <a:moveTo>
                    <a:pt x="46006" y="0"/>
                  </a:moveTo>
                  <a:lnTo>
                    <a:pt x="0" y="0"/>
                  </a:lnTo>
                </a:path>
              </a:pathLst>
            </a:custGeom>
            <a:noFill/>
            <a:ln w="57150" cap="rnd">
              <a:solidFill>
                <a:srgbClr val="FA0F0E"/>
              </a:solidFill>
              <a:prstDash val="solid"/>
              <a:round/>
            </a:ln>
          </p:spPr>
          <p:txBody>
            <a:bodyPr rtlCol="0" anchor="ctr"/>
            <a:lstStyle/>
            <a:p>
              <a:endParaRPr lang="nl-NL"/>
            </a:p>
          </p:txBody>
        </p:sp>
        <p:sp>
          <p:nvSpPr>
            <p:cNvPr id="98" name="Vrije vorm: vorm 97">
              <a:extLst>
                <a:ext uri="{FF2B5EF4-FFF2-40B4-BE49-F238E27FC236}">
                  <a16:creationId xmlns:a16="http://schemas.microsoft.com/office/drawing/2014/main" id="{539B549A-12E8-00FF-3DC5-F13A7D0203E7}"/>
                </a:ext>
              </a:extLst>
            </p:cNvPr>
            <p:cNvSpPr/>
            <p:nvPr/>
          </p:nvSpPr>
          <p:spPr>
            <a:xfrm>
              <a:off x="10874057" y="2492240"/>
              <a:ext cx="284702" cy="396049"/>
            </a:xfrm>
            <a:custGeom>
              <a:avLst/>
              <a:gdLst>
                <a:gd name="connsiteX0" fmla="*/ 284702 w 284702"/>
                <a:gd name="connsiteY0" fmla="*/ 142494 h 396049"/>
                <a:gd name="connsiteX1" fmla="*/ 142494 w 284702"/>
                <a:gd name="connsiteY1" fmla="*/ 0 h 396049"/>
                <a:gd name="connsiteX2" fmla="*/ 0 w 284702"/>
                <a:gd name="connsiteY2" fmla="*/ 142208 h 396049"/>
                <a:gd name="connsiteX3" fmla="*/ 60960 w 284702"/>
                <a:gd name="connsiteY3" fmla="*/ 259175 h 396049"/>
                <a:gd name="connsiteX4" fmla="*/ 71152 w 284702"/>
                <a:gd name="connsiteY4" fmla="*/ 278702 h 396049"/>
                <a:gd name="connsiteX5" fmla="*/ 71152 w 284702"/>
                <a:gd name="connsiteY5" fmla="*/ 384143 h 396049"/>
                <a:gd name="connsiteX6" fmla="*/ 83058 w 284702"/>
                <a:gd name="connsiteY6" fmla="*/ 396050 h 396049"/>
                <a:gd name="connsiteX7" fmla="*/ 201644 w 284702"/>
                <a:gd name="connsiteY7" fmla="*/ 396050 h 396049"/>
                <a:gd name="connsiteX8" fmla="*/ 213550 w 284702"/>
                <a:gd name="connsiteY8" fmla="*/ 384143 h 396049"/>
                <a:gd name="connsiteX9" fmla="*/ 213550 w 284702"/>
                <a:gd name="connsiteY9" fmla="*/ 278702 h 396049"/>
                <a:gd name="connsiteX10" fmla="*/ 223742 w 284702"/>
                <a:gd name="connsiteY10" fmla="*/ 259175 h 396049"/>
                <a:gd name="connsiteX11" fmla="*/ 284702 w 284702"/>
                <a:gd name="connsiteY11" fmla="*/ 142494 h 39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702" h="396049">
                  <a:moveTo>
                    <a:pt x="284702" y="142494"/>
                  </a:moveTo>
                  <a:cubicBezTo>
                    <a:pt x="284702" y="63913"/>
                    <a:pt x="221171" y="95"/>
                    <a:pt x="142494" y="0"/>
                  </a:cubicBezTo>
                  <a:cubicBezTo>
                    <a:pt x="63913" y="0"/>
                    <a:pt x="95" y="63532"/>
                    <a:pt x="0" y="142208"/>
                  </a:cubicBezTo>
                  <a:cubicBezTo>
                    <a:pt x="0" y="188881"/>
                    <a:pt x="22765" y="232505"/>
                    <a:pt x="60960" y="259175"/>
                  </a:cubicBezTo>
                  <a:cubicBezTo>
                    <a:pt x="67342" y="263652"/>
                    <a:pt x="71152" y="270891"/>
                    <a:pt x="71152" y="278702"/>
                  </a:cubicBezTo>
                  <a:lnTo>
                    <a:pt x="71152" y="384143"/>
                  </a:lnTo>
                  <a:cubicBezTo>
                    <a:pt x="71152" y="390716"/>
                    <a:pt x="76486" y="396050"/>
                    <a:pt x="83058" y="396050"/>
                  </a:cubicBezTo>
                  <a:lnTo>
                    <a:pt x="201644" y="396050"/>
                  </a:lnTo>
                  <a:cubicBezTo>
                    <a:pt x="208217" y="396050"/>
                    <a:pt x="213550" y="390716"/>
                    <a:pt x="213550" y="384143"/>
                  </a:cubicBezTo>
                  <a:lnTo>
                    <a:pt x="213550" y="278702"/>
                  </a:lnTo>
                  <a:cubicBezTo>
                    <a:pt x="213550" y="270891"/>
                    <a:pt x="217361" y="263652"/>
                    <a:pt x="223742" y="259175"/>
                  </a:cubicBezTo>
                  <a:cubicBezTo>
                    <a:pt x="261938" y="232696"/>
                    <a:pt x="284797" y="189071"/>
                    <a:pt x="284702" y="142494"/>
                  </a:cubicBezTo>
                  <a:close/>
                </a:path>
              </a:pathLst>
            </a:custGeom>
            <a:solidFill>
              <a:srgbClr val="FFFF00"/>
            </a:solidFill>
            <a:ln w="57150" cap="rnd">
              <a:solidFill>
                <a:srgbClr val="FA0F0E"/>
              </a:solidFill>
              <a:prstDash val="solid"/>
              <a:round/>
            </a:ln>
          </p:spPr>
          <p:txBody>
            <a:bodyPr rtlCol="0" anchor="ctr"/>
            <a:lstStyle/>
            <a:p>
              <a:endParaRPr lang="nl-NL"/>
            </a:p>
          </p:txBody>
        </p:sp>
      </p:grpSp>
      <p:grpSp>
        <p:nvGrpSpPr>
          <p:cNvPr id="2" name="Groep 1">
            <a:extLst>
              <a:ext uri="{FF2B5EF4-FFF2-40B4-BE49-F238E27FC236}">
                <a16:creationId xmlns:a16="http://schemas.microsoft.com/office/drawing/2014/main" id="{1BF3E5F3-D1CF-A613-8757-3E7CB91F5708}"/>
              </a:ext>
            </a:extLst>
          </p:cNvPr>
          <p:cNvGrpSpPr/>
          <p:nvPr/>
        </p:nvGrpSpPr>
        <p:grpSpPr>
          <a:xfrm>
            <a:off x="3057362" y="2024349"/>
            <a:ext cx="1621971" cy="1621971"/>
            <a:chOff x="2881986" y="2387845"/>
            <a:chExt cx="1621971" cy="1621971"/>
          </a:xfrm>
        </p:grpSpPr>
        <p:sp>
          <p:nvSpPr>
            <p:cNvPr id="4" name="Ovaal 3">
              <a:extLst>
                <a:ext uri="{FF2B5EF4-FFF2-40B4-BE49-F238E27FC236}">
                  <a16:creationId xmlns:a16="http://schemas.microsoft.com/office/drawing/2014/main" id="{27DC0672-74EA-F6FA-BE57-AE565C881753}"/>
                </a:ext>
              </a:extLst>
            </p:cNvPr>
            <p:cNvSpPr/>
            <p:nvPr/>
          </p:nvSpPr>
          <p:spPr>
            <a:xfrm>
              <a:off x="2881986" y="2387845"/>
              <a:ext cx="1621971" cy="1621971"/>
            </a:xfrm>
            <a:prstGeom prst="ellipse">
              <a:avLst/>
            </a:prstGeom>
            <a:solidFill>
              <a:srgbClr val="FA0F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prstClr val="white"/>
                </a:solidFill>
                <a:effectLst/>
                <a:uLnTx/>
                <a:uFillTx/>
                <a:latin typeface="Visby CF Medium"/>
                <a:ea typeface="+mn-ea"/>
                <a:cs typeface="+mn-cs"/>
              </a:endParaRPr>
            </a:p>
          </p:txBody>
        </p:sp>
        <p:grpSp>
          <p:nvGrpSpPr>
            <p:cNvPr id="5" name="Graphic 4">
              <a:extLst>
                <a:ext uri="{FF2B5EF4-FFF2-40B4-BE49-F238E27FC236}">
                  <a16:creationId xmlns:a16="http://schemas.microsoft.com/office/drawing/2014/main" id="{F51E5BCA-D978-7735-B6E3-550BBC2C240B}"/>
                </a:ext>
              </a:extLst>
            </p:cNvPr>
            <p:cNvGrpSpPr>
              <a:grpSpLocks noChangeAspect="1"/>
            </p:cNvGrpSpPr>
            <p:nvPr/>
          </p:nvGrpSpPr>
          <p:grpSpPr>
            <a:xfrm>
              <a:off x="3201699" y="2690073"/>
              <a:ext cx="1008000" cy="1008000"/>
              <a:chOff x="982493" y="2717218"/>
              <a:chExt cx="1078759" cy="1078759"/>
            </a:xfrm>
          </p:grpSpPr>
          <p:sp>
            <p:nvSpPr>
              <p:cNvPr id="6" name="Vrije vorm: vorm 66">
                <a:extLst>
                  <a:ext uri="{FF2B5EF4-FFF2-40B4-BE49-F238E27FC236}">
                    <a16:creationId xmlns:a16="http://schemas.microsoft.com/office/drawing/2014/main" id="{E7086D54-5F34-E890-51DA-8C2784D434C7}"/>
                  </a:ext>
                </a:extLst>
              </p:cNvPr>
              <p:cNvSpPr/>
              <p:nvPr/>
            </p:nvSpPr>
            <p:spPr>
              <a:xfrm>
                <a:off x="982493" y="2717218"/>
                <a:ext cx="1078759" cy="1078759"/>
              </a:xfrm>
              <a:custGeom>
                <a:avLst/>
                <a:gdLst>
                  <a:gd name="connsiteX0" fmla="*/ 363172 w 1078759"/>
                  <a:gd name="connsiteY0" fmla="*/ 1078760 h 1078759"/>
                  <a:gd name="connsiteX1" fmla="*/ 283039 w 1078759"/>
                  <a:gd name="connsiteY1" fmla="*/ 1045954 h 1078759"/>
                  <a:gd name="connsiteX2" fmla="*/ 33267 w 1078759"/>
                  <a:gd name="connsiteY2" fmla="*/ 796950 h 1078759"/>
                  <a:gd name="connsiteX3" fmla="*/ 0 w 1078759"/>
                  <a:gd name="connsiteY3" fmla="*/ 717201 h 1078759"/>
                  <a:gd name="connsiteX4" fmla="*/ 0 w 1078759"/>
                  <a:gd name="connsiteY4" fmla="*/ 367398 h 1078759"/>
                  <a:gd name="connsiteX5" fmla="*/ 32806 w 1078759"/>
                  <a:gd name="connsiteY5" fmla="*/ 287111 h 1078759"/>
                  <a:gd name="connsiteX6" fmla="*/ 283346 w 1078759"/>
                  <a:gd name="connsiteY6" fmla="*/ 33421 h 1078759"/>
                  <a:gd name="connsiteX7" fmla="*/ 363249 w 1078759"/>
                  <a:gd name="connsiteY7" fmla="*/ 0 h 1078759"/>
                  <a:gd name="connsiteX8" fmla="*/ 712976 w 1078759"/>
                  <a:gd name="connsiteY8" fmla="*/ 0 h 1078759"/>
                  <a:gd name="connsiteX9" fmla="*/ 792955 w 1078759"/>
                  <a:gd name="connsiteY9" fmla="*/ 33190 h 1078759"/>
                  <a:gd name="connsiteX10" fmla="*/ 1045723 w 1078759"/>
                  <a:gd name="connsiteY10" fmla="*/ 287111 h 1078759"/>
                  <a:gd name="connsiteX11" fmla="*/ 1078760 w 1078759"/>
                  <a:gd name="connsiteY11" fmla="*/ 367321 h 1078759"/>
                  <a:gd name="connsiteX12" fmla="*/ 1078760 w 1078759"/>
                  <a:gd name="connsiteY12" fmla="*/ 716894 h 1078759"/>
                  <a:gd name="connsiteX13" fmla="*/ 1045339 w 1078759"/>
                  <a:gd name="connsiteY13" fmla="*/ 796643 h 1078759"/>
                  <a:gd name="connsiteX14" fmla="*/ 793109 w 1078759"/>
                  <a:gd name="connsiteY14" fmla="*/ 1045954 h 1078759"/>
                  <a:gd name="connsiteX15" fmla="*/ 712822 w 1078759"/>
                  <a:gd name="connsiteY15" fmla="*/ 1078760 h 1078759"/>
                  <a:gd name="connsiteX16" fmla="*/ 363249 w 1078759"/>
                  <a:gd name="connsiteY16" fmla="*/ 1078760 h 107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8759" h="1078759">
                    <a:moveTo>
                      <a:pt x="363172" y="1078760"/>
                    </a:moveTo>
                    <a:cubicBezTo>
                      <a:pt x="333516" y="1077223"/>
                      <a:pt x="305243" y="1065622"/>
                      <a:pt x="283039" y="1045954"/>
                    </a:cubicBezTo>
                    <a:lnTo>
                      <a:pt x="33267" y="796950"/>
                    </a:lnTo>
                    <a:cubicBezTo>
                      <a:pt x="13445" y="774977"/>
                      <a:pt x="1690" y="746781"/>
                      <a:pt x="0" y="717201"/>
                    </a:cubicBezTo>
                    <a:lnTo>
                      <a:pt x="0" y="367398"/>
                    </a:lnTo>
                    <a:cubicBezTo>
                      <a:pt x="1537" y="337665"/>
                      <a:pt x="13138" y="309391"/>
                      <a:pt x="32806" y="287111"/>
                    </a:cubicBezTo>
                    <a:lnTo>
                      <a:pt x="283346" y="33421"/>
                    </a:lnTo>
                    <a:cubicBezTo>
                      <a:pt x="305320" y="13445"/>
                      <a:pt x="333516" y="1690"/>
                      <a:pt x="363249" y="0"/>
                    </a:cubicBezTo>
                    <a:lnTo>
                      <a:pt x="712976" y="0"/>
                    </a:lnTo>
                    <a:cubicBezTo>
                      <a:pt x="742632" y="1613"/>
                      <a:pt x="770905" y="13368"/>
                      <a:pt x="792955" y="33190"/>
                    </a:cubicBezTo>
                    <a:lnTo>
                      <a:pt x="1045723" y="287111"/>
                    </a:lnTo>
                    <a:cubicBezTo>
                      <a:pt x="1065545" y="309315"/>
                      <a:pt x="1077146" y="337588"/>
                      <a:pt x="1078760" y="367321"/>
                    </a:cubicBezTo>
                    <a:lnTo>
                      <a:pt x="1078760" y="716894"/>
                    </a:lnTo>
                    <a:cubicBezTo>
                      <a:pt x="1077146" y="746550"/>
                      <a:pt x="1065315" y="774670"/>
                      <a:pt x="1045339" y="796643"/>
                    </a:cubicBezTo>
                    <a:lnTo>
                      <a:pt x="793109" y="1045954"/>
                    </a:lnTo>
                    <a:cubicBezTo>
                      <a:pt x="770828" y="1065622"/>
                      <a:pt x="742555" y="1077223"/>
                      <a:pt x="712822" y="1078760"/>
                    </a:cubicBezTo>
                    <a:lnTo>
                      <a:pt x="363249" y="1078760"/>
                    </a:ln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8" name="Vrije vorm: vorm 67">
                <a:extLst>
                  <a:ext uri="{FF2B5EF4-FFF2-40B4-BE49-F238E27FC236}">
                    <a16:creationId xmlns:a16="http://schemas.microsoft.com/office/drawing/2014/main" id="{3A8B82C4-051E-3111-0019-E22BB8FD2FDA}"/>
                  </a:ext>
                </a:extLst>
              </p:cNvPr>
              <p:cNvSpPr/>
              <p:nvPr/>
            </p:nvSpPr>
            <p:spPr>
              <a:xfrm>
                <a:off x="1224966" y="3572021"/>
                <a:ext cx="405889" cy="223957"/>
              </a:xfrm>
              <a:custGeom>
                <a:avLst/>
                <a:gdLst>
                  <a:gd name="connsiteX0" fmla="*/ 253537 w 405889"/>
                  <a:gd name="connsiteY0" fmla="*/ 223957 h 223957"/>
                  <a:gd name="connsiteX1" fmla="*/ 405889 w 405889"/>
                  <a:gd name="connsiteY1" fmla="*/ 57699 h 223957"/>
                  <a:gd name="connsiteX2" fmla="*/ 138062 w 405889"/>
                  <a:gd name="connsiteY2" fmla="*/ 0 h 223957"/>
                  <a:gd name="connsiteX3" fmla="*/ 0 w 405889"/>
                  <a:gd name="connsiteY3" fmla="*/ 150662 h 223957"/>
                </a:gdLst>
                <a:ahLst/>
                <a:cxnLst>
                  <a:cxn ang="0">
                    <a:pos x="connsiteX0" y="connsiteY0"/>
                  </a:cxn>
                  <a:cxn ang="0">
                    <a:pos x="connsiteX1" y="connsiteY1"/>
                  </a:cxn>
                  <a:cxn ang="0">
                    <a:pos x="connsiteX2" y="connsiteY2"/>
                  </a:cxn>
                  <a:cxn ang="0">
                    <a:pos x="connsiteX3" y="connsiteY3"/>
                  </a:cxn>
                </a:cxnLst>
                <a:rect l="l" t="t" r="r" b="b"/>
                <a:pathLst>
                  <a:path w="405889" h="223957">
                    <a:moveTo>
                      <a:pt x="253537" y="223957"/>
                    </a:moveTo>
                    <a:lnTo>
                      <a:pt x="405889" y="57699"/>
                    </a:lnTo>
                    <a:lnTo>
                      <a:pt x="138062" y="0"/>
                    </a:lnTo>
                    <a:lnTo>
                      <a:pt x="0" y="150662"/>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9" name="Vrije vorm: vorm 68">
                <a:extLst>
                  <a:ext uri="{FF2B5EF4-FFF2-40B4-BE49-F238E27FC236}">
                    <a16:creationId xmlns:a16="http://schemas.microsoft.com/office/drawing/2014/main" id="{EF10BA4D-92FC-777C-BDB1-8D14A4E392B1}"/>
                  </a:ext>
                </a:extLst>
              </p:cNvPr>
              <p:cNvSpPr/>
              <p:nvPr/>
            </p:nvSpPr>
            <p:spPr>
              <a:xfrm>
                <a:off x="1189210" y="2862810"/>
                <a:ext cx="666156" cy="766986"/>
              </a:xfrm>
              <a:custGeom>
                <a:avLst/>
                <a:gdLst>
                  <a:gd name="connsiteX0" fmla="*/ 566108 w 666156"/>
                  <a:gd name="connsiteY0" fmla="*/ 561852 h 766986"/>
                  <a:gd name="connsiteX1" fmla="*/ 587313 w 666156"/>
                  <a:gd name="connsiteY1" fmla="*/ 477033 h 766986"/>
                  <a:gd name="connsiteX2" fmla="*/ 658764 w 666156"/>
                  <a:gd name="connsiteY2" fmla="*/ 342889 h 766986"/>
                  <a:gd name="connsiteX3" fmla="*/ 642323 w 666156"/>
                  <a:gd name="connsiteY3" fmla="*/ 274127 h 766986"/>
                  <a:gd name="connsiteX4" fmla="*/ 573561 w 666156"/>
                  <a:gd name="connsiteY4" fmla="*/ 290568 h 766986"/>
                  <a:gd name="connsiteX5" fmla="*/ 482825 w 666156"/>
                  <a:gd name="connsiteY5" fmla="*/ 433394 h 766986"/>
                  <a:gd name="connsiteX6" fmla="*/ 536529 w 666156"/>
                  <a:gd name="connsiteY6" fmla="*/ 139291 h 766986"/>
                  <a:gd name="connsiteX7" fmla="*/ 501879 w 666156"/>
                  <a:gd name="connsiteY7" fmla="*/ 77598 h 766986"/>
                  <a:gd name="connsiteX8" fmla="*/ 440185 w 666156"/>
                  <a:gd name="connsiteY8" fmla="*/ 112248 h 766986"/>
                  <a:gd name="connsiteX9" fmla="*/ 438879 w 666156"/>
                  <a:gd name="connsiteY9" fmla="*/ 118240 h 766986"/>
                  <a:gd name="connsiteX10" fmla="*/ 382717 w 666156"/>
                  <a:gd name="connsiteY10" fmla="*/ 366783 h 766986"/>
                  <a:gd name="connsiteX11" fmla="*/ 382717 w 666156"/>
                  <a:gd name="connsiteY11" fmla="*/ 50016 h 766986"/>
                  <a:gd name="connsiteX12" fmla="*/ 332701 w 666156"/>
                  <a:gd name="connsiteY12" fmla="*/ 0 h 766986"/>
                  <a:gd name="connsiteX13" fmla="*/ 282685 w 666156"/>
                  <a:gd name="connsiteY13" fmla="*/ 50016 h 766986"/>
                  <a:gd name="connsiteX14" fmla="*/ 282685 w 666156"/>
                  <a:gd name="connsiteY14" fmla="*/ 367090 h 766986"/>
                  <a:gd name="connsiteX15" fmla="*/ 226600 w 666156"/>
                  <a:gd name="connsiteY15" fmla="*/ 106255 h 766986"/>
                  <a:gd name="connsiteX16" fmla="*/ 168978 w 666156"/>
                  <a:gd name="connsiteY16" fmla="*/ 65305 h 766986"/>
                  <a:gd name="connsiteX17" fmla="*/ 128028 w 666156"/>
                  <a:gd name="connsiteY17" fmla="*/ 122927 h 766986"/>
                  <a:gd name="connsiteX18" fmla="*/ 128950 w 666156"/>
                  <a:gd name="connsiteY18" fmla="*/ 127306 h 766986"/>
                  <a:gd name="connsiteX19" fmla="*/ 182884 w 666156"/>
                  <a:gd name="connsiteY19" fmla="*/ 500312 h 766986"/>
                  <a:gd name="connsiteX20" fmla="*/ 83313 w 666156"/>
                  <a:gd name="connsiteY20" fmla="*/ 413341 h 766986"/>
                  <a:gd name="connsiteX21" fmla="*/ 12630 w 666156"/>
                  <a:gd name="connsiteY21" fmla="*/ 417490 h 766986"/>
                  <a:gd name="connsiteX22" fmla="*/ 15703 w 666156"/>
                  <a:gd name="connsiteY22" fmla="*/ 487174 h 766986"/>
                  <a:gd name="connsiteX23" fmla="*/ 191105 w 666156"/>
                  <a:gd name="connsiteY23" fmla="*/ 720582 h 766986"/>
                  <a:gd name="connsiteX24" fmla="*/ 299664 w 666156"/>
                  <a:gd name="connsiteY24" fmla="*/ 766987 h 766986"/>
                  <a:gd name="connsiteX25" fmla="*/ 416368 w 666156"/>
                  <a:gd name="connsiteY25" fmla="*/ 766987 h 766986"/>
                  <a:gd name="connsiteX26" fmla="*/ 566108 w 666156"/>
                  <a:gd name="connsiteY26" fmla="*/ 561929 h 76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6156" h="766986">
                    <a:moveTo>
                      <a:pt x="566108" y="561852"/>
                    </a:moveTo>
                    <a:cubicBezTo>
                      <a:pt x="566108" y="532273"/>
                      <a:pt x="573330" y="503078"/>
                      <a:pt x="587313" y="477033"/>
                    </a:cubicBezTo>
                    <a:lnTo>
                      <a:pt x="658764" y="342889"/>
                    </a:lnTo>
                    <a:cubicBezTo>
                      <a:pt x="673208" y="319379"/>
                      <a:pt x="665833" y="288571"/>
                      <a:pt x="642323" y="274127"/>
                    </a:cubicBezTo>
                    <a:cubicBezTo>
                      <a:pt x="618813" y="259683"/>
                      <a:pt x="588005" y="267059"/>
                      <a:pt x="573561" y="290568"/>
                    </a:cubicBezTo>
                    <a:lnTo>
                      <a:pt x="482825" y="433394"/>
                    </a:lnTo>
                    <a:lnTo>
                      <a:pt x="536529" y="139291"/>
                    </a:lnTo>
                    <a:cubicBezTo>
                      <a:pt x="543981" y="112709"/>
                      <a:pt x="528539" y="85050"/>
                      <a:pt x="501879" y="77598"/>
                    </a:cubicBezTo>
                    <a:cubicBezTo>
                      <a:pt x="475296" y="70145"/>
                      <a:pt x="447638" y="85588"/>
                      <a:pt x="440185" y="112248"/>
                    </a:cubicBezTo>
                    <a:cubicBezTo>
                      <a:pt x="439647" y="114245"/>
                      <a:pt x="439186" y="116243"/>
                      <a:pt x="438879" y="118240"/>
                    </a:cubicBezTo>
                    <a:lnTo>
                      <a:pt x="382717" y="366783"/>
                    </a:lnTo>
                    <a:lnTo>
                      <a:pt x="382717" y="50016"/>
                    </a:lnTo>
                    <a:cubicBezTo>
                      <a:pt x="382717" y="22434"/>
                      <a:pt x="360360" y="0"/>
                      <a:pt x="332701" y="0"/>
                    </a:cubicBezTo>
                    <a:cubicBezTo>
                      <a:pt x="305042" y="0"/>
                      <a:pt x="282685" y="22357"/>
                      <a:pt x="282685" y="50016"/>
                    </a:cubicBezTo>
                    <a:lnTo>
                      <a:pt x="282685" y="367090"/>
                    </a:lnTo>
                    <a:lnTo>
                      <a:pt x="226600" y="106255"/>
                    </a:lnTo>
                    <a:cubicBezTo>
                      <a:pt x="221990" y="79057"/>
                      <a:pt x="196175" y="60695"/>
                      <a:pt x="168978" y="65305"/>
                    </a:cubicBezTo>
                    <a:cubicBezTo>
                      <a:pt x="141780" y="69915"/>
                      <a:pt x="123418" y="95729"/>
                      <a:pt x="128028" y="122927"/>
                    </a:cubicBezTo>
                    <a:cubicBezTo>
                      <a:pt x="128258" y="124387"/>
                      <a:pt x="128566" y="125846"/>
                      <a:pt x="128950" y="127306"/>
                    </a:cubicBezTo>
                    <a:lnTo>
                      <a:pt x="182884" y="500312"/>
                    </a:lnTo>
                    <a:lnTo>
                      <a:pt x="83313" y="413341"/>
                    </a:lnTo>
                    <a:cubicBezTo>
                      <a:pt x="62646" y="394979"/>
                      <a:pt x="30992" y="396823"/>
                      <a:pt x="12630" y="417490"/>
                    </a:cubicBezTo>
                    <a:cubicBezTo>
                      <a:pt x="-5348" y="437696"/>
                      <a:pt x="-3965" y="468582"/>
                      <a:pt x="15703" y="487174"/>
                    </a:cubicBezTo>
                    <a:lnTo>
                      <a:pt x="191105" y="720582"/>
                    </a:lnTo>
                    <a:cubicBezTo>
                      <a:pt x="219455" y="750238"/>
                      <a:pt x="258714" y="766987"/>
                      <a:pt x="299664" y="766987"/>
                    </a:cubicBezTo>
                    <a:lnTo>
                      <a:pt x="416368" y="766987"/>
                    </a:lnTo>
                    <a:cubicBezTo>
                      <a:pt x="534685" y="766987"/>
                      <a:pt x="566108" y="674407"/>
                      <a:pt x="566108" y="561929"/>
                    </a:cubicBezTo>
                    <a:close/>
                  </a:path>
                </a:pathLst>
              </a:custGeom>
              <a:solidFill>
                <a:srgbClr val="FA0F0E"/>
              </a:solid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grpSp>
      </p:grpSp>
      <p:grpSp>
        <p:nvGrpSpPr>
          <p:cNvPr id="10" name="Groep 9">
            <a:extLst>
              <a:ext uri="{FF2B5EF4-FFF2-40B4-BE49-F238E27FC236}">
                <a16:creationId xmlns:a16="http://schemas.microsoft.com/office/drawing/2014/main" id="{63D9CDAD-E229-2AA4-826C-4F33EDD58B38}"/>
              </a:ext>
            </a:extLst>
          </p:cNvPr>
          <p:cNvGrpSpPr/>
          <p:nvPr/>
        </p:nvGrpSpPr>
        <p:grpSpPr>
          <a:xfrm>
            <a:off x="663545" y="2024349"/>
            <a:ext cx="1621971" cy="1621971"/>
            <a:chOff x="488169" y="2387845"/>
            <a:chExt cx="1621971" cy="1621971"/>
          </a:xfrm>
        </p:grpSpPr>
        <p:sp>
          <p:nvSpPr>
            <p:cNvPr id="11" name="Ovaal 10">
              <a:extLst>
                <a:ext uri="{FF2B5EF4-FFF2-40B4-BE49-F238E27FC236}">
                  <a16:creationId xmlns:a16="http://schemas.microsoft.com/office/drawing/2014/main" id="{10869637-094C-9AB7-F259-74B22CFFFF48}"/>
                </a:ext>
              </a:extLst>
            </p:cNvPr>
            <p:cNvSpPr/>
            <p:nvPr/>
          </p:nvSpPr>
          <p:spPr>
            <a:xfrm flipH="1">
              <a:off x="488169" y="2387845"/>
              <a:ext cx="1621971" cy="1621971"/>
            </a:xfrm>
            <a:prstGeom prst="ellipse">
              <a:avLst/>
            </a:prstGeom>
            <a:solidFill>
              <a:srgbClr val="FA0F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prstClr val="white"/>
                </a:solidFill>
                <a:effectLst/>
                <a:uLnTx/>
                <a:uFillTx/>
                <a:latin typeface="Visby CF Medium"/>
                <a:ea typeface="+mn-ea"/>
                <a:cs typeface="+mn-cs"/>
              </a:endParaRPr>
            </a:p>
          </p:txBody>
        </p:sp>
        <p:grpSp>
          <p:nvGrpSpPr>
            <p:cNvPr id="12" name="Groep 11">
              <a:extLst>
                <a:ext uri="{FF2B5EF4-FFF2-40B4-BE49-F238E27FC236}">
                  <a16:creationId xmlns:a16="http://schemas.microsoft.com/office/drawing/2014/main" id="{3650D0BA-9672-2D13-CB59-B8608E6BF248}"/>
                </a:ext>
              </a:extLst>
            </p:cNvPr>
            <p:cNvGrpSpPr>
              <a:grpSpLocks noChangeAspect="1"/>
            </p:cNvGrpSpPr>
            <p:nvPr/>
          </p:nvGrpSpPr>
          <p:grpSpPr>
            <a:xfrm>
              <a:off x="829589" y="2658828"/>
              <a:ext cx="939127" cy="1080004"/>
              <a:chOff x="9935296" y="2551451"/>
              <a:chExt cx="1079999" cy="1242008"/>
            </a:xfrm>
          </p:grpSpPr>
          <p:grpSp>
            <p:nvGrpSpPr>
              <p:cNvPr id="13" name="Groep 12">
                <a:extLst>
                  <a:ext uri="{FF2B5EF4-FFF2-40B4-BE49-F238E27FC236}">
                    <a16:creationId xmlns:a16="http://schemas.microsoft.com/office/drawing/2014/main" id="{40F3C9AF-DDC4-B13E-501C-C9A58A32AA21}"/>
                  </a:ext>
                </a:extLst>
              </p:cNvPr>
              <p:cNvGrpSpPr/>
              <p:nvPr/>
            </p:nvGrpSpPr>
            <p:grpSpPr>
              <a:xfrm>
                <a:off x="9935296" y="2551455"/>
                <a:ext cx="1079999" cy="1242004"/>
                <a:chOff x="9935296" y="2551455"/>
                <a:chExt cx="1079999" cy="1242004"/>
              </a:xfrm>
            </p:grpSpPr>
            <p:sp>
              <p:nvSpPr>
                <p:cNvPr id="28" name="Vrije vorm: vorm 81">
                  <a:extLst>
                    <a:ext uri="{FF2B5EF4-FFF2-40B4-BE49-F238E27FC236}">
                      <a16:creationId xmlns:a16="http://schemas.microsoft.com/office/drawing/2014/main" id="{40C8EA7F-16E9-2308-A976-7C6D08149AF7}"/>
                    </a:ext>
                  </a:extLst>
                </p:cNvPr>
                <p:cNvSpPr/>
                <p:nvPr/>
              </p:nvSpPr>
              <p:spPr>
                <a:xfrm>
                  <a:off x="10190853" y="3055708"/>
                  <a:ext cx="735407" cy="629603"/>
                </a:xfrm>
                <a:custGeom>
                  <a:avLst/>
                  <a:gdLst>
                    <a:gd name="connsiteX0" fmla="*/ 902380 w 902380"/>
                    <a:gd name="connsiteY0" fmla="*/ 459486 h 772554"/>
                    <a:gd name="connsiteX1" fmla="*/ 809892 w 902380"/>
                    <a:gd name="connsiteY1" fmla="*/ 617506 h 772554"/>
                    <a:gd name="connsiteX2" fmla="*/ 155049 w 902380"/>
                    <a:gd name="connsiteY2" fmla="*/ 654844 h 772554"/>
                    <a:gd name="connsiteX3" fmla="*/ 117711 w 902380"/>
                    <a:gd name="connsiteY3" fmla="*/ 0 h 772554"/>
                    <a:gd name="connsiteX4" fmla="*/ 211627 w 902380"/>
                    <a:gd name="connsiteY4" fmla="*/ 93917 h 772554"/>
                    <a:gd name="connsiteX5" fmla="*/ 249060 w 902380"/>
                    <a:gd name="connsiteY5" fmla="*/ 560927 h 772554"/>
                    <a:gd name="connsiteX6" fmla="*/ 716071 w 902380"/>
                    <a:gd name="connsiteY6" fmla="*/ 523494 h 772554"/>
                    <a:gd name="connsiteX7" fmla="*/ 758743 w 902380"/>
                    <a:gd name="connsiteY7" fmla="*/ 459581 h 772554"/>
                    <a:gd name="connsiteX8" fmla="*/ 902380 w 902380"/>
                    <a:gd name="connsiteY8" fmla="*/ 459581 h 77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380" h="772554">
                      <a:moveTo>
                        <a:pt x="902380" y="459486"/>
                      </a:moveTo>
                      <a:cubicBezTo>
                        <a:pt x="882378" y="517779"/>
                        <a:pt x="850850" y="571500"/>
                        <a:pt x="809892" y="617506"/>
                      </a:cubicBezTo>
                      <a:cubicBezTo>
                        <a:pt x="639395" y="808673"/>
                        <a:pt x="346120" y="825341"/>
                        <a:pt x="155049" y="654844"/>
                      </a:cubicBezTo>
                      <a:cubicBezTo>
                        <a:pt x="-36118" y="484346"/>
                        <a:pt x="-52787" y="191071"/>
                        <a:pt x="117711" y="0"/>
                      </a:cubicBezTo>
                      <a:lnTo>
                        <a:pt x="211627" y="93917"/>
                      </a:lnTo>
                      <a:cubicBezTo>
                        <a:pt x="93041" y="233267"/>
                        <a:pt x="109710" y="442341"/>
                        <a:pt x="249060" y="560927"/>
                      </a:cubicBezTo>
                      <a:cubicBezTo>
                        <a:pt x="388411" y="679514"/>
                        <a:pt x="597485" y="662845"/>
                        <a:pt x="716071" y="523494"/>
                      </a:cubicBezTo>
                      <a:cubicBezTo>
                        <a:pt x="732740" y="503873"/>
                        <a:pt x="747123" y="482441"/>
                        <a:pt x="758743" y="459581"/>
                      </a:cubicBezTo>
                      <a:lnTo>
                        <a:pt x="902380" y="459581"/>
                      </a:ln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29" name="Vrije vorm: vorm 82">
                  <a:extLst>
                    <a:ext uri="{FF2B5EF4-FFF2-40B4-BE49-F238E27FC236}">
                      <a16:creationId xmlns:a16="http://schemas.microsoft.com/office/drawing/2014/main" id="{8866ABCC-E9EA-BBE3-0460-445E771574D4}"/>
                    </a:ext>
                  </a:extLst>
                </p:cNvPr>
                <p:cNvSpPr/>
                <p:nvPr/>
              </p:nvSpPr>
              <p:spPr>
                <a:xfrm rot="18900000">
                  <a:off x="10285443" y="2793684"/>
                  <a:ext cx="216030" cy="431984"/>
                </a:xfrm>
                <a:custGeom>
                  <a:avLst/>
                  <a:gdLst>
                    <a:gd name="connsiteX0" fmla="*/ 198787 w 265080"/>
                    <a:gd name="connsiteY0" fmla="*/ 0 h 530066"/>
                    <a:gd name="connsiteX1" fmla="*/ 265081 w 265080"/>
                    <a:gd name="connsiteY1" fmla="*/ 66294 h 530066"/>
                    <a:gd name="connsiteX2" fmla="*/ 265081 w 265080"/>
                    <a:gd name="connsiteY2" fmla="*/ 463772 h 530066"/>
                    <a:gd name="connsiteX3" fmla="*/ 198787 w 265080"/>
                    <a:gd name="connsiteY3" fmla="*/ 530066 h 530066"/>
                    <a:gd name="connsiteX4" fmla="*/ 66294 w 265080"/>
                    <a:gd name="connsiteY4" fmla="*/ 530066 h 530066"/>
                    <a:gd name="connsiteX5" fmla="*/ 0 w 265080"/>
                    <a:gd name="connsiteY5" fmla="*/ 463772 h 530066"/>
                    <a:gd name="connsiteX6" fmla="*/ 0 w 265080"/>
                    <a:gd name="connsiteY6" fmla="*/ 66294 h 530066"/>
                    <a:gd name="connsiteX7" fmla="*/ 66294 w 265080"/>
                    <a:gd name="connsiteY7" fmla="*/ 0 h 5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080" h="530066">
                      <a:moveTo>
                        <a:pt x="198787" y="0"/>
                      </a:moveTo>
                      <a:cubicBezTo>
                        <a:pt x="235400" y="0"/>
                        <a:pt x="265081" y="29681"/>
                        <a:pt x="265081" y="66294"/>
                      </a:cubicBezTo>
                      <a:lnTo>
                        <a:pt x="265081" y="463772"/>
                      </a:lnTo>
                      <a:cubicBezTo>
                        <a:pt x="265081" y="500386"/>
                        <a:pt x="235400" y="530066"/>
                        <a:pt x="198787" y="530066"/>
                      </a:cubicBezTo>
                      <a:lnTo>
                        <a:pt x="66294" y="530066"/>
                      </a:lnTo>
                      <a:cubicBezTo>
                        <a:pt x="29681" y="530066"/>
                        <a:pt x="0" y="500386"/>
                        <a:pt x="0" y="463772"/>
                      </a:cubicBezTo>
                      <a:lnTo>
                        <a:pt x="0" y="66294"/>
                      </a:lnTo>
                      <a:cubicBezTo>
                        <a:pt x="0" y="29681"/>
                        <a:pt x="29681" y="0"/>
                        <a:pt x="66294" y="0"/>
                      </a:cubicBez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30" name="Vrije vorm: vorm 83">
                  <a:extLst>
                    <a:ext uri="{FF2B5EF4-FFF2-40B4-BE49-F238E27FC236}">
                      <a16:creationId xmlns:a16="http://schemas.microsoft.com/office/drawing/2014/main" id="{E3FC8935-82D5-3970-CF94-13B90A5A23E6}"/>
                    </a:ext>
                  </a:extLst>
                </p:cNvPr>
                <p:cNvSpPr/>
                <p:nvPr/>
              </p:nvSpPr>
              <p:spPr>
                <a:xfrm>
                  <a:off x="10072226" y="2688308"/>
                  <a:ext cx="206715" cy="206793"/>
                </a:xfrm>
                <a:custGeom>
                  <a:avLst/>
                  <a:gdLst>
                    <a:gd name="connsiteX0" fmla="*/ 159925 w 253650"/>
                    <a:gd name="connsiteY0" fmla="*/ 253746 h 253745"/>
                    <a:gd name="connsiteX1" fmla="*/ 253651 w 253650"/>
                    <a:gd name="connsiteY1" fmla="*/ 160020 h 253745"/>
                    <a:gd name="connsiteX2" fmla="*/ 113157 w 253650"/>
                    <a:gd name="connsiteY2" fmla="*/ 19431 h 253745"/>
                    <a:gd name="connsiteX3" fmla="*/ 19431 w 253650"/>
                    <a:gd name="connsiteY3" fmla="*/ 19431 h 253745"/>
                    <a:gd name="connsiteX4" fmla="*/ 19431 w 253650"/>
                    <a:gd name="connsiteY4" fmla="*/ 113157 h 253745"/>
                    <a:gd name="connsiteX5" fmla="*/ 19431 w 253650"/>
                    <a:gd name="connsiteY5" fmla="*/ 113157 h 253745"/>
                    <a:gd name="connsiteX6" fmla="*/ 160020 w 253650"/>
                    <a:gd name="connsiteY6" fmla="*/ 253651 h 2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50" h="253745">
                      <a:moveTo>
                        <a:pt x="159925" y="253746"/>
                      </a:moveTo>
                      <a:lnTo>
                        <a:pt x="253651" y="160020"/>
                      </a:lnTo>
                      <a:lnTo>
                        <a:pt x="113157" y="19431"/>
                      </a:lnTo>
                      <a:cubicBezTo>
                        <a:pt x="87249" y="-6477"/>
                        <a:pt x="45244" y="-6477"/>
                        <a:pt x="19431" y="19431"/>
                      </a:cubicBezTo>
                      <a:cubicBezTo>
                        <a:pt x="-6477" y="45339"/>
                        <a:pt x="-6477" y="87344"/>
                        <a:pt x="19431" y="113157"/>
                      </a:cubicBezTo>
                      <a:lnTo>
                        <a:pt x="19431" y="113157"/>
                      </a:lnTo>
                      <a:lnTo>
                        <a:pt x="160020" y="253651"/>
                      </a:ln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31" name="Vrije vorm: vorm 84">
                  <a:extLst>
                    <a:ext uri="{FF2B5EF4-FFF2-40B4-BE49-F238E27FC236}">
                      <a16:creationId xmlns:a16="http://schemas.microsoft.com/office/drawing/2014/main" id="{6EB19475-2336-07AC-FAB5-581C9563070D}"/>
                    </a:ext>
                  </a:extLst>
                </p:cNvPr>
                <p:cNvSpPr/>
                <p:nvPr/>
              </p:nvSpPr>
              <p:spPr>
                <a:xfrm>
                  <a:off x="9973488" y="2551455"/>
                  <a:ext cx="114497" cy="152688"/>
                </a:xfrm>
                <a:custGeom>
                  <a:avLst/>
                  <a:gdLst>
                    <a:gd name="connsiteX0" fmla="*/ 140494 w 140493"/>
                    <a:gd name="connsiteY0" fmla="*/ 187357 h 187356"/>
                    <a:gd name="connsiteX1" fmla="*/ 0 w 140493"/>
                    <a:gd name="connsiteY1" fmla="*/ 46863 h 187356"/>
                    <a:gd name="connsiteX2" fmla="*/ 46863 w 140493"/>
                    <a:gd name="connsiteY2" fmla="*/ 0 h 187356"/>
                  </a:gdLst>
                  <a:ahLst/>
                  <a:cxnLst>
                    <a:cxn ang="0">
                      <a:pos x="connsiteX0" y="connsiteY0"/>
                    </a:cxn>
                    <a:cxn ang="0">
                      <a:pos x="connsiteX1" y="connsiteY1"/>
                    </a:cxn>
                    <a:cxn ang="0">
                      <a:pos x="connsiteX2" y="connsiteY2"/>
                    </a:cxn>
                  </a:cxnLst>
                  <a:rect l="l" t="t" r="r" b="b"/>
                  <a:pathLst>
                    <a:path w="140493" h="187356">
                      <a:moveTo>
                        <a:pt x="140494" y="187357"/>
                      </a:moveTo>
                      <a:lnTo>
                        <a:pt x="0" y="46863"/>
                      </a:lnTo>
                      <a:lnTo>
                        <a:pt x="46863" y="0"/>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34" name="Vrije vorm: vorm 85">
                  <a:extLst>
                    <a:ext uri="{FF2B5EF4-FFF2-40B4-BE49-F238E27FC236}">
                      <a16:creationId xmlns:a16="http://schemas.microsoft.com/office/drawing/2014/main" id="{7CC67855-7481-D817-82D2-72C805EE7367}"/>
                    </a:ext>
                  </a:extLst>
                </p:cNvPr>
                <p:cNvSpPr/>
                <p:nvPr/>
              </p:nvSpPr>
              <p:spPr>
                <a:xfrm>
                  <a:off x="9935296" y="2589647"/>
                  <a:ext cx="38192" cy="38192"/>
                </a:xfrm>
                <a:custGeom>
                  <a:avLst/>
                  <a:gdLst>
                    <a:gd name="connsiteX0" fmla="*/ 0 w 46863"/>
                    <a:gd name="connsiteY0" fmla="*/ 46863 h 46863"/>
                    <a:gd name="connsiteX1" fmla="*/ 46863 w 46863"/>
                    <a:gd name="connsiteY1" fmla="*/ 0 h 46863"/>
                  </a:gdLst>
                  <a:ahLst/>
                  <a:cxnLst>
                    <a:cxn ang="0">
                      <a:pos x="connsiteX0" y="connsiteY0"/>
                    </a:cxn>
                    <a:cxn ang="0">
                      <a:pos x="connsiteX1" y="connsiteY1"/>
                    </a:cxn>
                  </a:cxnLst>
                  <a:rect l="l" t="t" r="r" b="b"/>
                  <a:pathLst>
                    <a:path w="46863" h="46863">
                      <a:moveTo>
                        <a:pt x="0" y="46863"/>
                      </a:moveTo>
                      <a:lnTo>
                        <a:pt x="46863" y="0"/>
                      </a:lnTo>
                    </a:path>
                  </a:pathLst>
                </a:custGeom>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35" name="Vrije vorm: vorm 86">
                  <a:extLst>
                    <a:ext uri="{FF2B5EF4-FFF2-40B4-BE49-F238E27FC236}">
                      <a16:creationId xmlns:a16="http://schemas.microsoft.com/office/drawing/2014/main" id="{6B7E5673-240D-8030-0574-B6C396B4C484}"/>
                    </a:ext>
                  </a:extLst>
                </p:cNvPr>
                <p:cNvSpPr/>
                <p:nvPr/>
              </p:nvSpPr>
              <p:spPr>
                <a:xfrm>
                  <a:off x="10691288" y="3430173"/>
                  <a:ext cx="324007" cy="7763"/>
                </a:xfrm>
                <a:custGeom>
                  <a:avLst/>
                  <a:gdLst>
                    <a:gd name="connsiteX0" fmla="*/ 397574 w 397573"/>
                    <a:gd name="connsiteY0" fmla="*/ 0 h 9525"/>
                    <a:gd name="connsiteX1" fmla="*/ 0 w 397573"/>
                    <a:gd name="connsiteY1" fmla="*/ 0 h 9525"/>
                  </a:gdLst>
                  <a:ahLst/>
                  <a:cxnLst>
                    <a:cxn ang="0">
                      <a:pos x="connsiteX0" y="connsiteY0"/>
                    </a:cxn>
                    <a:cxn ang="0">
                      <a:pos x="connsiteX1" y="connsiteY1"/>
                    </a:cxn>
                  </a:cxnLst>
                  <a:rect l="l" t="t" r="r" b="b"/>
                  <a:pathLst>
                    <a:path w="397573" h="9525">
                      <a:moveTo>
                        <a:pt x="397574" y="0"/>
                      </a:moveTo>
                      <a:lnTo>
                        <a:pt x="0" y="0"/>
                      </a:lnTo>
                    </a:path>
                  </a:pathLst>
                </a:custGeom>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36" name="Vrije vorm: vorm 87">
                  <a:extLst>
                    <a:ext uri="{FF2B5EF4-FFF2-40B4-BE49-F238E27FC236}">
                      <a16:creationId xmlns:a16="http://schemas.microsoft.com/office/drawing/2014/main" id="{93133AAB-CAC4-CB12-07AB-3A97B0C3BA85}"/>
                    </a:ext>
                  </a:extLst>
                </p:cNvPr>
                <p:cNvSpPr/>
                <p:nvPr/>
              </p:nvSpPr>
              <p:spPr>
                <a:xfrm>
                  <a:off x="10205276" y="3685405"/>
                  <a:ext cx="702043" cy="108054"/>
                </a:xfrm>
                <a:custGeom>
                  <a:avLst/>
                  <a:gdLst>
                    <a:gd name="connsiteX0" fmla="*/ 0 w 861441"/>
                    <a:gd name="connsiteY0" fmla="*/ 66294 h 132587"/>
                    <a:gd name="connsiteX1" fmla="*/ 66294 w 861441"/>
                    <a:gd name="connsiteY1" fmla="*/ 132588 h 132587"/>
                    <a:gd name="connsiteX2" fmla="*/ 795147 w 861441"/>
                    <a:gd name="connsiteY2" fmla="*/ 132588 h 132587"/>
                    <a:gd name="connsiteX3" fmla="*/ 861441 w 861441"/>
                    <a:gd name="connsiteY3" fmla="*/ 66294 h 132587"/>
                    <a:gd name="connsiteX4" fmla="*/ 795147 w 861441"/>
                    <a:gd name="connsiteY4" fmla="*/ 0 h 132587"/>
                    <a:gd name="connsiteX5" fmla="*/ 66294 w 861441"/>
                    <a:gd name="connsiteY5" fmla="*/ 0 h 132587"/>
                    <a:gd name="connsiteX6" fmla="*/ 0 w 861441"/>
                    <a:gd name="connsiteY6" fmla="*/ 66294 h 13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441" h="132587">
                      <a:moveTo>
                        <a:pt x="0" y="66294"/>
                      </a:moveTo>
                      <a:cubicBezTo>
                        <a:pt x="0" y="102870"/>
                        <a:pt x="29623" y="132588"/>
                        <a:pt x="66294" y="132588"/>
                      </a:cubicBezTo>
                      <a:lnTo>
                        <a:pt x="795147" y="132588"/>
                      </a:lnTo>
                      <a:cubicBezTo>
                        <a:pt x="831723" y="132588"/>
                        <a:pt x="861441" y="102965"/>
                        <a:pt x="861441" y="66294"/>
                      </a:cubicBezTo>
                      <a:cubicBezTo>
                        <a:pt x="861441" y="29718"/>
                        <a:pt x="831818" y="0"/>
                        <a:pt x="795147" y="0"/>
                      </a:cubicBezTo>
                      <a:lnTo>
                        <a:pt x="66294" y="0"/>
                      </a:lnTo>
                      <a:cubicBezTo>
                        <a:pt x="29718" y="0"/>
                        <a:pt x="0" y="29623"/>
                        <a:pt x="0" y="66294"/>
                      </a:cubicBez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grpSp>
          <p:grpSp>
            <p:nvGrpSpPr>
              <p:cNvPr id="14" name="Graphic 104">
                <a:extLst>
                  <a:ext uri="{FF2B5EF4-FFF2-40B4-BE49-F238E27FC236}">
                    <a16:creationId xmlns:a16="http://schemas.microsoft.com/office/drawing/2014/main" id="{B08310FC-7CCB-CF43-723A-1C92DF33D82C}"/>
                  </a:ext>
                </a:extLst>
              </p:cNvPr>
              <p:cNvGrpSpPr/>
              <p:nvPr/>
            </p:nvGrpSpPr>
            <p:grpSpPr>
              <a:xfrm>
                <a:off x="10611641" y="2551451"/>
                <a:ext cx="403650" cy="487869"/>
                <a:chOff x="10768711" y="2375178"/>
                <a:chExt cx="495299" cy="598641"/>
              </a:xfrm>
              <a:noFill/>
            </p:grpSpPr>
            <p:sp>
              <p:nvSpPr>
                <p:cNvPr id="15" name="Vrije vorm: vorm 74">
                  <a:extLst>
                    <a:ext uri="{FF2B5EF4-FFF2-40B4-BE49-F238E27FC236}">
                      <a16:creationId xmlns:a16="http://schemas.microsoft.com/office/drawing/2014/main" id="{99E5A13E-E199-1B62-9346-ADFD71B36A93}"/>
                    </a:ext>
                  </a:extLst>
                </p:cNvPr>
                <p:cNvSpPr/>
                <p:nvPr/>
              </p:nvSpPr>
              <p:spPr>
                <a:xfrm>
                  <a:off x="10980834" y="2964294"/>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16" name="Vrije vorm: vorm 75">
                  <a:extLst>
                    <a:ext uri="{FF2B5EF4-FFF2-40B4-BE49-F238E27FC236}">
                      <a16:creationId xmlns:a16="http://schemas.microsoft.com/office/drawing/2014/main" id="{FDB4C065-C998-1BE2-59B4-65B3E61B4C59}"/>
                    </a:ext>
                  </a:extLst>
                </p:cNvPr>
                <p:cNvSpPr/>
                <p:nvPr/>
              </p:nvSpPr>
              <p:spPr>
                <a:xfrm>
                  <a:off x="11016361" y="2375178"/>
                  <a:ext cx="9525" cy="46005"/>
                </a:xfrm>
                <a:custGeom>
                  <a:avLst/>
                  <a:gdLst>
                    <a:gd name="connsiteX0" fmla="*/ 0 w 9525"/>
                    <a:gd name="connsiteY0" fmla="*/ 0 h 46005"/>
                    <a:gd name="connsiteX1" fmla="*/ 0 w 9525"/>
                    <a:gd name="connsiteY1" fmla="*/ 46006 h 46005"/>
                  </a:gdLst>
                  <a:ahLst/>
                  <a:cxnLst>
                    <a:cxn ang="0">
                      <a:pos x="connsiteX0" y="connsiteY0"/>
                    </a:cxn>
                    <a:cxn ang="0">
                      <a:pos x="connsiteX1" y="connsiteY1"/>
                    </a:cxn>
                  </a:cxnLst>
                  <a:rect l="l" t="t" r="r" b="b"/>
                  <a:pathLst>
                    <a:path w="9525" h="46005">
                      <a:moveTo>
                        <a:pt x="0" y="0"/>
                      </a:moveTo>
                      <a:lnTo>
                        <a:pt x="0" y="46006"/>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17" name="Vrije vorm: vorm 76">
                  <a:extLst>
                    <a:ext uri="{FF2B5EF4-FFF2-40B4-BE49-F238E27FC236}">
                      <a16:creationId xmlns:a16="http://schemas.microsoft.com/office/drawing/2014/main" id="{E0673D78-E997-A34A-8C0C-81A28A0AFF4E}"/>
                    </a:ext>
                  </a:extLst>
                </p:cNvPr>
                <p:cNvSpPr/>
                <p:nvPr/>
              </p:nvSpPr>
              <p:spPr>
                <a:xfrm>
                  <a:off x="10831862" y="2450139"/>
                  <a:ext cx="33527" cy="33528"/>
                </a:xfrm>
                <a:custGeom>
                  <a:avLst/>
                  <a:gdLst>
                    <a:gd name="connsiteX0" fmla="*/ 0 w 33527"/>
                    <a:gd name="connsiteY0" fmla="*/ 0 h 33528"/>
                    <a:gd name="connsiteX1" fmla="*/ 33528 w 33527"/>
                    <a:gd name="connsiteY1" fmla="*/ 33528 h 33528"/>
                  </a:gdLst>
                  <a:ahLst/>
                  <a:cxnLst>
                    <a:cxn ang="0">
                      <a:pos x="connsiteX0" y="connsiteY0"/>
                    </a:cxn>
                    <a:cxn ang="0">
                      <a:pos x="connsiteX1" y="connsiteY1"/>
                    </a:cxn>
                  </a:cxnLst>
                  <a:rect l="l" t="t" r="r" b="b"/>
                  <a:pathLst>
                    <a:path w="33527" h="33528">
                      <a:moveTo>
                        <a:pt x="0" y="0"/>
                      </a:moveTo>
                      <a:lnTo>
                        <a:pt x="33528" y="33528"/>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18" name="Vrije vorm: vorm 77">
                  <a:extLst>
                    <a:ext uri="{FF2B5EF4-FFF2-40B4-BE49-F238E27FC236}">
                      <a16:creationId xmlns:a16="http://schemas.microsoft.com/office/drawing/2014/main" id="{2C2D5FD5-5E4B-B980-56B6-F64EDAA27A07}"/>
                    </a:ext>
                  </a:extLst>
                </p:cNvPr>
                <p:cNvSpPr/>
                <p:nvPr/>
              </p:nvSpPr>
              <p:spPr>
                <a:xfrm>
                  <a:off x="11167332" y="2450139"/>
                  <a:ext cx="33528" cy="33528"/>
                </a:xfrm>
                <a:custGeom>
                  <a:avLst/>
                  <a:gdLst>
                    <a:gd name="connsiteX0" fmla="*/ 33528 w 33528"/>
                    <a:gd name="connsiteY0" fmla="*/ 0 h 33528"/>
                    <a:gd name="connsiteX1" fmla="*/ 0 w 33528"/>
                    <a:gd name="connsiteY1" fmla="*/ 33528 h 33528"/>
                  </a:gdLst>
                  <a:ahLst/>
                  <a:cxnLst>
                    <a:cxn ang="0">
                      <a:pos x="connsiteX0" y="connsiteY0"/>
                    </a:cxn>
                    <a:cxn ang="0">
                      <a:pos x="connsiteX1" y="connsiteY1"/>
                    </a:cxn>
                  </a:cxnLst>
                  <a:rect l="l" t="t" r="r" b="b"/>
                  <a:pathLst>
                    <a:path w="33528" h="33528">
                      <a:moveTo>
                        <a:pt x="33528" y="0"/>
                      </a:moveTo>
                      <a:lnTo>
                        <a:pt x="0" y="33528"/>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19" name="Vrije vorm: vorm 78">
                  <a:extLst>
                    <a:ext uri="{FF2B5EF4-FFF2-40B4-BE49-F238E27FC236}">
                      <a16:creationId xmlns:a16="http://schemas.microsoft.com/office/drawing/2014/main" id="{545213F3-4EC8-1AAB-DC61-E9CD420B4298}"/>
                    </a:ext>
                  </a:extLst>
                </p:cNvPr>
                <p:cNvSpPr/>
                <p:nvPr/>
              </p:nvSpPr>
              <p:spPr>
                <a:xfrm>
                  <a:off x="10768711" y="2634734"/>
                  <a:ext cx="46005" cy="9525"/>
                </a:xfrm>
                <a:custGeom>
                  <a:avLst/>
                  <a:gdLst>
                    <a:gd name="connsiteX0" fmla="*/ 0 w 46005"/>
                    <a:gd name="connsiteY0" fmla="*/ 0 h 9525"/>
                    <a:gd name="connsiteX1" fmla="*/ 46006 w 46005"/>
                    <a:gd name="connsiteY1" fmla="*/ 0 h 9525"/>
                  </a:gdLst>
                  <a:ahLst/>
                  <a:cxnLst>
                    <a:cxn ang="0">
                      <a:pos x="connsiteX0" y="connsiteY0"/>
                    </a:cxn>
                    <a:cxn ang="0">
                      <a:pos x="connsiteX1" y="connsiteY1"/>
                    </a:cxn>
                  </a:cxnLst>
                  <a:rect l="l" t="t" r="r" b="b"/>
                  <a:pathLst>
                    <a:path w="46005" h="9525">
                      <a:moveTo>
                        <a:pt x="0" y="0"/>
                      </a:moveTo>
                      <a:lnTo>
                        <a:pt x="46006" y="0"/>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20" name="Vrije vorm: vorm 79">
                  <a:extLst>
                    <a:ext uri="{FF2B5EF4-FFF2-40B4-BE49-F238E27FC236}">
                      <a16:creationId xmlns:a16="http://schemas.microsoft.com/office/drawing/2014/main" id="{C7357A59-FD6A-7047-0AF3-AD4D469088CC}"/>
                    </a:ext>
                  </a:extLst>
                </p:cNvPr>
                <p:cNvSpPr/>
                <p:nvPr/>
              </p:nvSpPr>
              <p:spPr>
                <a:xfrm>
                  <a:off x="11218005" y="2634734"/>
                  <a:ext cx="46005" cy="9525"/>
                </a:xfrm>
                <a:custGeom>
                  <a:avLst/>
                  <a:gdLst>
                    <a:gd name="connsiteX0" fmla="*/ 46006 w 46005"/>
                    <a:gd name="connsiteY0" fmla="*/ 0 h 9525"/>
                    <a:gd name="connsiteX1" fmla="*/ 0 w 46005"/>
                    <a:gd name="connsiteY1" fmla="*/ 0 h 9525"/>
                  </a:gdLst>
                  <a:ahLst/>
                  <a:cxnLst>
                    <a:cxn ang="0">
                      <a:pos x="connsiteX0" y="connsiteY0"/>
                    </a:cxn>
                    <a:cxn ang="0">
                      <a:pos x="connsiteX1" y="connsiteY1"/>
                    </a:cxn>
                  </a:cxnLst>
                  <a:rect l="l" t="t" r="r" b="b"/>
                  <a:pathLst>
                    <a:path w="46005" h="9525">
                      <a:moveTo>
                        <a:pt x="46006" y="0"/>
                      </a:moveTo>
                      <a:lnTo>
                        <a:pt x="0" y="0"/>
                      </a:lnTo>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sp>
              <p:nvSpPr>
                <p:cNvPr id="27" name="Vrije vorm: vorm 80">
                  <a:extLst>
                    <a:ext uri="{FF2B5EF4-FFF2-40B4-BE49-F238E27FC236}">
                      <a16:creationId xmlns:a16="http://schemas.microsoft.com/office/drawing/2014/main" id="{E8F3EDC3-CAE4-61CD-966F-99032AD0AE74}"/>
                    </a:ext>
                  </a:extLst>
                </p:cNvPr>
                <p:cNvSpPr/>
                <p:nvPr/>
              </p:nvSpPr>
              <p:spPr>
                <a:xfrm>
                  <a:off x="10874057" y="2492240"/>
                  <a:ext cx="284702" cy="396049"/>
                </a:xfrm>
                <a:custGeom>
                  <a:avLst/>
                  <a:gdLst>
                    <a:gd name="connsiteX0" fmla="*/ 284702 w 284702"/>
                    <a:gd name="connsiteY0" fmla="*/ 142494 h 396049"/>
                    <a:gd name="connsiteX1" fmla="*/ 142494 w 284702"/>
                    <a:gd name="connsiteY1" fmla="*/ 0 h 396049"/>
                    <a:gd name="connsiteX2" fmla="*/ 0 w 284702"/>
                    <a:gd name="connsiteY2" fmla="*/ 142208 h 396049"/>
                    <a:gd name="connsiteX3" fmla="*/ 60960 w 284702"/>
                    <a:gd name="connsiteY3" fmla="*/ 259175 h 396049"/>
                    <a:gd name="connsiteX4" fmla="*/ 71152 w 284702"/>
                    <a:gd name="connsiteY4" fmla="*/ 278702 h 396049"/>
                    <a:gd name="connsiteX5" fmla="*/ 71152 w 284702"/>
                    <a:gd name="connsiteY5" fmla="*/ 384143 h 396049"/>
                    <a:gd name="connsiteX6" fmla="*/ 83058 w 284702"/>
                    <a:gd name="connsiteY6" fmla="*/ 396050 h 396049"/>
                    <a:gd name="connsiteX7" fmla="*/ 201644 w 284702"/>
                    <a:gd name="connsiteY7" fmla="*/ 396050 h 396049"/>
                    <a:gd name="connsiteX8" fmla="*/ 213550 w 284702"/>
                    <a:gd name="connsiteY8" fmla="*/ 384143 h 396049"/>
                    <a:gd name="connsiteX9" fmla="*/ 213550 w 284702"/>
                    <a:gd name="connsiteY9" fmla="*/ 278702 h 396049"/>
                    <a:gd name="connsiteX10" fmla="*/ 223742 w 284702"/>
                    <a:gd name="connsiteY10" fmla="*/ 259175 h 396049"/>
                    <a:gd name="connsiteX11" fmla="*/ 284702 w 284702"/>
                    <a:gd name="connsiteY11" fmla="*/ 142494 h 39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702" h="396049">
                      <a:moveTo>
                        <a:pt x="284702" y="142494"/>
                      </a:moveTo>
                      <a:cubicBezTo>
                        <a:pt x="284702" y="63913"/>
                        <a:pt x="221171" y="95"/>
                        <a:pt x="142494" y="0"/>
                      </a:cubicBezTo>
                      <a:cubicBezTo>
                        <a:pt x="63913" y="0"/>
                        <a:pt x="95" y="63532"/>
                        <a:pt x="0" y="142208"/>
                      </a:cubicBezTo>
                      <a:cubicBezTo>
                        <a:pt x="0" y="188881"/>
                        <a:pt x="22765" y="232505"/>
                        <a:pt x="60960" y="259175"/>
                      </a:cubicBezTo>
                      <a:cubicBezTo>
                        <a:pt x="67342" y="263652"/>
                        <a:pt x="71152" y="270891"/>
                        <a:pt x="71152" y="278702"/>
                      </a:cubicBezTo>
                      <a:lnTo>
                        <a:pt x="71152" y="384143"/>
                      </a:lnTo>
                      <a:cubicBezTo>
                        <a:pt x="71152" y="390716"/>
                        <a:pt x="76486" y="396050"/>
                        <a:pt x="83058" y="396050"/>
                      </a:cubicBezTo>
                      <a:lnTo>
                        <a:pt x="201644" y="396050"/>
                      </a:lnTo>
                      <a:cubicBezTo>
                        <a:pt x="208217" y="396050"/>
                        <a:pt x="213550" y="390716"/>
                        <a:pt x="213550" y="384143"/>
                      </a:cubicBezTo>
                      <a:lnTo>
                        <a:pt x="213550" y="278702"/>
                      </a:lnTo>
                      <a:cubicBezTo>
                        <a:pt x="213550" y="270891"/>
                        <a:pt x="217361" y="263652"/>
                        <a:pt x="223742" y="259175"/>
                      </a:cubicBezTo>
                      <a:cubicBezTo>
                        <a:pt x="261938" y="232696"/>
                        <a:pt x="284797" y="189071"/>
                        <a:pt x="284702" y="142494"/>
                      </a:cubicBez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srgbClr val="FA0F0E"/>
                    </a:solidFill>
                    <a:effectLst/>
                    <a:uLnTx/>
                    <a:uFillTx/>
                    <a:latin typeface="Visby CF Medium"/>
                    <a:ea typeface="+mn-ea"/>
                    <a:cs typeface="+mn-cs"/>
                  </a:endParaRPr>
                </a:p>
              </p:txBody>
            </p:sp>
          </p:grpSp>
        </p:grpSp>
      </p:grpSp>
      <p:grpSp>
        <p:nvGrpSpPr>
          <p:cNvPr id="37" name="Groep 36">
            <a:extLst>
              <a:ext uri="{FF2B5EF4-FFF2-40B4-BE49-F238E27FC236}">
                <a16:creationId xmlns:a16="http://schemas.microsoft.com/office/drawing/2014/main" id="{EA2831D2-E61A-8560-3295-E564128EFD25}"/>
              </a:ext>
            </a:extLst>
          </p:cNvPr>
          <p:cNvGrpSpPr/>
          <p:nvPr/>
        </p:nvGrpSpPr>
        <p:grpSpPr>
          <a:xfrm>
            <a:off x="4235975" y="3930583"/>
            <a:ext cx="1621971" cy="1621971"/>
            <a:chOff x="7606571" y="473888"/>
            <a:chExt cx="1621971" cy="1621971"/>
          </a:xfrm>
        </p:grpSpPr>
        <p:sp>
          <p:nvSpPr>
            <p:cNvPr id="79" name="Ovaal 78">
              <a:extLst>
                <a:ext uri="{FF2B5EF4-FFF2-40B4-BE49-F238E27FC236}">
                  <a16:creationId xmlns:a16="http://schemas.microsoft.com/office/drawing/2014/main" id="{721B2619-C918-C2F2-3337-A72E837AEA2B}"/>
                </a:ext>
              </a:extLst>
            </p:cNvPr>
            <p:cNvSpPr/>
            <p:nvPr/>
          </p:nvSpPr>
          <p:spPr>
            <a:xfrm flipH="1">
              <a:off x="7606571" y="473888"/>
              <a:ext cx="1621971" cy="1621971"/>
            </a:xfrm>
            <a:prstGeom prst="ellipse">
              <a:avLst/>
            </a:prstGeom>
            <a:solidFill>
              <a:srgbClr val="FA0F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prstClr val="white"/>
                </a:solidFill>
                <a:effectLst/>
                <a:uLnTx/>
                <a:uFillTx/>
                <a:latin typeface="Visby CF Medium"/>
                <a:ea typeface="+mn-ea"/>
                <a:cs typeface="+mn-cs"/>
              </a:endParaRPr>
            </a:p>
          </p:txBody>
        </p:sp>
        <p:pic>
          <p:nvPicPr>
            <p:cNvPr id="80" name="Graphic 79">
              <a:extLst>
                <a:ext uri="{FF2B5EF4-FFF2-40B4-BE49-F238E27FC236}">
                  <a16:creationId xmlns:a16="http://schemas.microsoft.com/office/drawing/2014/main" id="{DB795177-1901-B7F5-5A7B-BDD433E816E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058842" y="690873"/>
              <a:ext cx="717428" cy="1188000"/>
            </a:xfrm>
            <a:prstGeom prst="rect">
              <a:avLst/>
            </a:prstGeom>
          </p:spPr>
        </p:pic>
      </p:grpSp>
      <p:grpSp>
        <p:nvGrpSpPr>
          <p:cNvPr id="81" name="Groep 80">
            <a:extLst>
              <a:ext uri="{FF2B5EF4-FFF2-40B4-BE49-F238E27FC236}">
                <a16:creationId xmlns:a16="http://schemas.microsoft.com/office/drawing/2014/main" id="{4DE6E512-241C-B881-680D-D533CE163EE3}"/>
              </a:ext>
            </a:extLst>
          </p:cNvPr>
          <p:cNvGrpSpPr/>
          <p:nvPr/>
        </p:nvGrpSpPr>
        <p:grpSpPr>
          <a:xfrm>
            <a:off x="5460811" y="2024349"/>
            <a:ext cx="1621971" cy="1621971"/>
            <a:chOff x="5285435" y="2387845"/>
            <a:chExt cx="1621971" cy="1621971"/>
          </a:xfrm>
        </p:grpSpPr>
        <p:sp>
          <p:nvSpPr>
            <p:cNvPr id="82" name="Ovaal 81">
              <a:extLst>
                <a:ext uri="{FF2B5EF4-FFF2-40B4-BE49-F238E27FC236}">
                  <a16:creationId xmlns:a16="http://schemas.microsoft.com/office/drawing/2014/main" id="{C49E863A-6B3D-D2B8-49AE-1215D65966DB}"/>
                </a:ext>
              </a:extLst>
            </p:cNvPr>
            <p:cNvSpPr/>
            <p:nvPr/>
          </p:nvSpPr>
          <p:spPr>
            <a:xfrm flipH="1">
              <a:off x="5285435" y="2387845"/>
              <a:ext cx="1621971" cy="1621971"/>
            </a:xfrm>
            <a:prstGeom prst="ellipse">
              <a:avLst/>
            </a:prstGeom>
            <a:solidFill>
              <a:srgbClr val="FA0F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prstClr val="white"/>
                </a:solidFill>
                <a:effectLst/>
                <a:uLnTx/>
                <a:uFillTx/>
                <a:latin typeface="Visby CF Medium"/>
                <a:ea typeface="+mn-ea"/>
                <a:cs typeface="+mn-cs"/>
              </a:endParaRPr>
            </a:p>
          </p:txBody>
        </p:sp>
        <p:grpSp>
          <p:nvGrpSpPr>
            <p:cNvPr id="83" name="Groep 82">
              <a:extLst>
                <a:ext uri="{FF2B5EF4-FFF2-40B4-BE49-F238E27FC236}">
                  <a16:creationId xmlns:a16="http://schemas.microsoft.com/office/drawing/2014/main" id="{ECC5C052-4D5C-4792-1F82-38AEF78DD440}"/>
                </a:ext>
              </a:extLst>
            </p:cNvPr>
            <p:cNvGrpSpPr/>
            <p:nvPr/>
          </p:nvGrpSpPr>
          <p:grpSpPr>
            <a:xfrm rot="16200000">
              <a:off x="5572747" y="2671920"/>
              <a:ext cx="1047309" cy="1051760"/>
              <a:chOff x="5572747" y="2671920"/>
              <a:chExt cx="1047309" cy="1051760"/>
            </a:xfrm>
          </p:grpSpPr>
          <p:sp>
            <p:nvSpPr>
              <p:cNvPr id="84" name="Vrije vorm: vorm 94">
                <a:extLst>
                  <a:ext uri="{FF2B5EF4-FFF2-40B4-BE49-F238E27FC236}">
                    <a16:creationId xmlns:a16="http://schemas.microsoft.com/office/drawing/2014/main" id="{182F0FD0-98E3-C451-6D1B-368276696824}"/>
                  </a:ext>
                </a:extLst>
              </p:cNvPr>
              <p:cNvSpPr/>
              <p:nvPr/>
            </p:nvSpPr>
            <p:spPr>
              <a:xfrm>
                <a:off x="5572747" y="3328953"/>
                <a:ext cx="396494" cy="394727"/>
              </a:xfrm>
              <a:custGeom>
                <a:avLst/>
                <a:gdLst>
                  <a:gd name="connsiteX0" fmla="*/ 396495 w 396494"/>
                  <a:gd name="connsiteY0" fmla="*/ 91505 h 394727"/>
                  <a:gd name="connsiteX1" fmla="*/ 119425 w 396494"/>
                  <a:gd name="connsiteY1" fmla="*/ 368509 h 394727"/>
                  <a:gd name="connsiteX2" fmla="*/ 26218 w 396494"/>
                  <a:gd name="connsiteY2" fmla="*/ 381142 h 394727"/>
                  <a:gd name="connsiteX3" fmla="*/ 13585 w 396494"/>
                  <a:gd name="connsiteY3" fmla="*/ 288000 h 394727"/>
                  <a:gd name="connsiteX4" fmla="*/ 26284 w 396494"/>
                  <a:gd name="connsiteY4" fmla="*/ 275302 h 394727"/>
                  <a:gd name="connsiteX5" fmla="*/ 301585 w 396494"/>
                  <a:gd name="connsiteY5" fmla="*/ 0 h 39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494" h="394727">
                    <a:moveTo>
                      <a:pt x="396495" y="91505"/>
                    </a:moveTo>
                    <a:lnTo>
                      <a:pt x="119425" y="368509"/>
                    </a:lnTo>
                    <a:cubicBezTo>
                      <a:pt x="97171" y="397702"/>
                      <a:pt x="55476" y="403396"/>
                      <a:pt x="26218" y="381142"/>
                    </a:cubicBezTo>
                    <a:cubicBezTo>
                      <a:pt x="-2975" y="358887"/>
                      <a:pt x="-8669" y="317193"/>
                      <a:pt x="13585" y="288000"/>
                    </a:cubicBezTo>
                    <a:cubicBezTo>
                      <a:pt x="17251" y="283222"/>
                      <a:pt x="21505" y="278967"/>
                      <a:pt x="26284" y="275302"/>
                    </a:cubicBezTo>
                    <a:lnTo>
                      <a:pt x="301585" y="0"/>
                    </a:lnTo>
                  </a:path>
                </a:pathLst>
              </a:custGeom>
              <a:solidFill>
                <a:srgbClr val="FA0F0E"/>
              </a:solidFill>
              <a:ln w="25400" cap="rnd">
                <a:solidFill>
                  <a:srgbClr val="FFFFFF"/>
                </a:solidFill>
                <a:prstDash val="solid"/>
                <a:round/>
              </a:ln>
            </p:spPr>
            <p:txBody>
              <a:bodyPr rtlCol="0" anchor="ctr"/>
              <a:lstStyle/>
              <a:p>
                <a:endParaRPr lang="nl-NL"/>
              </a:p>
            </p:txBody>
          </p:sp>
          <p:grpSp>
            <p:nvGrpSpPr>
              <p:cNvPr id="85" name="Graphic 52">
                <a:extLst>
                  <a:ext uri="{FF2B5EF4-FFF2-40B4-BE49-F238E27FC236}">
                    <a16:creationId xmlns:a16="http://schemas.microsoft.com/office/drawing/2014/main" id="{8B400705-A771-F50E-2E63-A9E3767F7A99}"/>
                  </a:ext>
                </a:extLst>
              </p:cNvPr>
              <p:cNvGrpSpPr/>
              <p:nvPr/>
            </p:nvGrpSpPr>
            <p:grpSpPr>
              <a:xfrm>
                <a:off x="5798340" y="2671920"/>
                <a:ext cx="821716" cy="821716"/>
                <a:chOff x="5798340" y="2671920"/>
                <a:chExt cx="821716" cy="821716"/>
              </a:xfrm>
              <a:solidFill>
                <a:srgbClr val="FA0F0E"/>
              </a:solidFill>
            </p:grpSpPr>
            <p:sp>
              <p:nvSpPr>
                <p:cNvPr id="117" name="Vrije vorm: vorm 110">
                  <a:extLst>
                    <a:ext uri="{FF2B5EF4-FFF2-40B4-BE49-F238E27FC236}">
                      <a16:creationId xmlns:a16="http://schemas.microsoft.com/office/drawing/2014/main" id="{FAC08895-E025-7669-D0FC-4C72A33FB9E8}"/>
                    </a:ext>
                  </a:extLst>
                </p:cNvPr>
                <p:cNvSpPr/>
                <p:nvPr/>
              </p:nvSpPr>
              <p:spPr>
                <a:xfrm>
                  <a:off x="5798340" y="2671920"/>
                  <a:ext cx="821716" cy="821716"/>
                </a:xfrm>
                <a:custGeom>
                  <a:avLst/>
                  <a:gdLst>
                    <a:gd name="connsiteX0" fmla="*/ 821717 w 821716"/>
                    <a:gd name="connsiteY0" fmla="*/ 410858 h 821716"/>
                    <a:gd name="connsiteX1" fmla="*/ 410858 w 821716"/>
                    <a:gd name="connsiteY1" fmla="*/ 821716 h 821716"/>
                    <a:gd name="connsiteX2" fmla="*/ 0 w 821716"/>
                    <a:gd name="connsiteY2" fmla="*/ 410858 h 821716"/>
                    <a:gd name="connsiteX3" fmla="*/ 410858 w 821716"/>
                    <a:gd name="connsiteY3" fmla="*/ 0 h 821716"/>
                    <a:gd name="connsiteX4" fmla="*/ 821717 w 821716"/>
                    <a:gd name="connsiteY4" fmla="*/ 410858 h 82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716" h="821716">
                      <a:moveTo>
                        <a:pt x="821717" y="410858"/>
                      </a:moveTo>
                      <a:cubicBezTo>
                        <a:pt x="821717" y="637769"/>
                        <a:pt x="637769" y="821716"/>
                        <a:pt x="410858" y="821716"/>
                      </a:cubicBezTo>
                      <a:cubicBezTo>
                        <a:pt x="183948" y="821716"/>
                        <a:pt x="0" y="637769"/>
                        <a:pt x="0" y="410858"/>
                      </a:cubicBezTo>
                      <a:cubicBezTo>
                        <a:pt x="0" y="183947"/>
                        <a:pt x="183948" y="0"/>
                        <a:pt x="410858" y="0"/>
                      </a:cubicBezTo>
                      <a:cubicBezTo>
                        <a:pt x="637769" y="0"/>
                        <a:pt x="821717" y="183947"/>
                        <a:pt x="821717" y="410858"/>
                      </a:cubicBezTo>
                      <a:close/>
                    </a:path>
                  </a:pathLst>
                </a:custGeom>
                <a:solidFill>
                  <a:srgbClr val="FA0F0E"/>
                </a:solidFill>
                <a:ln w="25400" cap="rnd">
                  <a:solidFill>
                    <a:srgbClr val="FFFFFF"/>
                  </a:solidFill>
                  <a:prstDash val="solid"/>
                  <a:round/>
                </a:ln>
              </p:spPr>
              <p:txBody>
                <a:bodyPr rtlCol="0" anchor="ctr"/>
                <a:lstStyle/>
                <a:p>
                  <a:endParaRPr lang="nl-NL"/>
                </a:p>
              </p:txBody>
            </p:sp>
            <p:sp>
              <p:nvSpPr>
                <p:cNvPr id="118" name="Vrije vorm: vorm 111">
                  <a:extLst>
                    <a:ext uri="{FF2B5EF4-FFF2-40B4-BE49-F238E27FC236}">
                      <a16:creationId xmlns:a16="http://schemas.microsoft.com/office/drawing/2014/main" id="{89F4EC6A-377E-9550-AAD6-0AAB6F3D08AE}"/>
                    </a:ext>
                  </a:extLst>
                </p:cNvPr>
                <p:cNvSpPr/>
                <p:nvPr/>
              </p:nvSpPr>
              <p:spPr>
                <a:xfrm rot="5400000">
                  <a:off x="6246172" y="3035796"/>
                  <a:ext cx="122269" cy="211156"/>
                </a:xfrm>
                <a:custGeom>
                  <a:avLst/>
                  <a:gdLst>
                    <a:gd name="connsiteX0" fmla="*/ 851 w 122269"/>
                    <a:gd name="connsiteY0" fmla="*/ 37964 h 211156"/>
                    <a:gd name="connsiteX1" fmla="*/ 0 w 122269"/>
                    <a:gd name="connsiteY1" fmla="*/ 211156 h 211156"/>
                    <a:gd name="connsiteX2" fmla="*/ 122269 w 122269"/>
                    <a:gd name="connsiteY2" fmla="*/ 0 h 211156"/>
                  </a:gdLst>
                  <a:ahLst/>
                  <a:cxnLst>
                    <a:cxn ang="0">
                      <a:pos x="connsiteX0" y="connsiteY0"/>
                    </a:cxn>
                    <a:cxn ang="0">
                      <a:pos x="connsiteX1" y="connsiteY1"/>
                    </a:cxn>
                    <a:cxn ang="0">
                      <a:pos x="connsiteX2" y="connsiteY2"/>
                    </a:cxn>
                  </a:cxnLst>
                  <a:rect l="l" t="t" r="r" b="b"/>
                  <a:pathLst>
                    <a:path w="122269" h="211156">
                      <a:moveTo>
                        <a:pt x="851" y="37964"/>
                      </a:moveTo>
                      <a:lnTo>
                        <a:pt x="0" y="211156"/>
                      </a:lnTo>
                      <a:lnTo>
                        <a:pt x="122269" y="0"/>
                      </a:lnTo>
                    </a:path>
                  </a:pathLst>
                </a:custGeom>
                <a:solidFill>
                  <a:srgbClr val="FA0F0E"/>
                </a:solidFill>
                <a:ln w="25400" cap="rnd">
                  <a:solidFill>
                    <a:srgbClr val="FFFFFF"/>
                  </a:solidFill>
                  <a:prstDash val="solid"/>
                  <a:round/>
                </a:ln>
              </p:spPr>
              <p:txBody>
                <a:bodyPr rtlCol="0" anchor="ctr"/>
                <a:lstStyle/>
                <a:p>
                  <a:endParaRPr lang="nl-NL"/>
                </a:p>
              </p:txBody>
            </p:sp>
          </p:grpSp>
          <p:sp>
            <p:nvSpPr>
              <p:cNvPr id="86" name="Vrije vorm: vorm 96">
                <a:extLst>
                  <a:ext uri="{FF2B5EF4-FFF2-40B4-BE49-F238E27FC236}">
                    <a16:creationId xmlns:a16="http://schemas.microsoft.com/office/drawing/2014/main" id="{80CC5702-FF57-8360-59EB-3AC1B140F66F}"/>
                  </a:ext>
                </a:extLst>
              </p:cNvPr>
              <p:cNvSpPr/>
              <p:nvPr/>
            </p:nvSpPr>
            <p:spPr>
              <a:xfrm>
                <a:off x="6183475" y="3057058"/>
                <a:ext cx="51447" cy="51447"/>
              </a:xfrm>
              <a:custGeom>
                <a:avLst/>
                <a:gdLst>
                  <a:gd name="connsiteX0" fmla="*/ 51447 w 51447"/>
                  <a:gd name="connsiteY0" fmla="*/ 25724 h 51447"/>
                  <a:gd name="connsiteX1" fmla="*/ 25724 w 51447"/>
                  <a:gd name="connsiteY1" fmla="*/ 51447 h 51447"/>
                  <a:gd name="connsiteX2" fmla="*/ 0 w 51447"/>
                  <a:gd name="connsiteY2" fmla="*/ 25724 h 51447"/>
                  <a:gd name="connsiteX3" fmla="*/ 25724 w 51447"/>
                  <a:gd name="connsiteY3" fmla="*/ 0 h 51447"/>
                  <a:gd name="connsiteX4" fmla="*/ 51447 w 51447"/>
                  <a:gd name="connsiteY4" fmla="*/ 25724 h 5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47" h="51447">
                    <a:moveTo>
                      <a:pt x="51447" y="25724"/>
                    </a:moveTo>
                    <a:cubicBezTo>
                      <a:pt x="51447" y="39930"/>
                      <a:pt x="39930" y="51447"/>
                      <a:pt x="25724" y="51447"/>
                    </a:cubicBezTo>
                    <a:cubicBezTo>
                      <a:pt x="11517" y="51447"/>
                      <a:pt x="0" y="39930"/>
                      <a:pt x="0" y="25724"/>
                    </a:cubicBezTo>
                    <a:cubicBezTo>
                      <a:pt x="0" y="11517"/>
                      <a:pt x="11517" y="0"/>
                      <a:pt x="25724" y="0"/>
                    </a:cubicBezTo>
                    <a:cubicBezTo>
                      <a:pt x="39930" y="0"/>
                      <a:pt x="51447" y="11517"/>
                      <a:pt x="51447" y="25724"/>
                    </a:cubicBezTo>
                    <a:close/>
                  </a:path>
                </a:pathLst>
              </a:custGeom>
              <a:solidFill>
                <a:srgbClr val="FA0F0E"/>
              </a:solidFill>
              <a:ln w="25400" cap="rnd">
                <a:solidFill>
                  <a:srgbClr val="FFFFFF"/>
                </a:solidFill>
                <a:prstDash val="solid"/>
                <a:round/>
              </a:ln>
            </p:spPr>
            <p:txBody>
              <a:bodyPr rtlCol="0" anchor="ctr"/>
              <a:lstStyle/>
              <a:p>
                <a:endParaRPr lang="nl-NL"/>
              </a:p>
            </p:txBody>
          </p:sp>
          <p:grpSp>
            <p:nvGrpSpPr>
              <p:cNvPr id="87" name="Graphic 52">
                <a:extLst>
                  <a:ext uri="{FF2B5EF4-FFF2-40B4-BE49-F238E27FC236}">
                    <a16:creationId xmlns:a16="http://schemas.microsoft.com/office/drawing/2014/main" id="{B18D06A1-6250-6F21-5B35-01442CA1F610}"/>
                  </a:ext>
                </a:extLst>
              </p:cNvPr>
              <p:cNvGrpSpPr/>
              <p:nvPr/>
            </p:nvGrpSpPr>
            <p:grpSpPr>
              <a:xfrm>
                <a:off x="5869096" y="2741957"/>
                <a:ext cx="678502" cy="678501"/>
                <a:chOff x="5869096" y="2741957"/>
                <a:chExt cx="678502" cy="678501"/>
              </a:xfrm>
            </p:grpSpPr>
            <p:sp>
              <p:nvSpPr>
                <p:cNvPr id="88" name="Vrije vorm: vorm 98">
                  <a:extLst>
                    <a:ext uri="{FF2B5EF4-FFF2-40B4-BE49-F238E27FC236}">
                      <a16:creationId xmlns:a16="http://schemas.microsoft.com/office/drawing/2014/main" id="{192DE3A2-8673-9788-101C-EAE217DB1A5D}"/>
                    </a:ext>
                  </a:extLst>
                </p:cNvPr>
                <p:cNvSpPr/>
                <p:nvPr/>
              </p:nvSpPr>
              <p:spPr>
                <a:xfrm>
                  <a:off x="6208740" y="2741957"/>
                  <a:ext cx="6545" cy="42807"/>
                </a:xfrm>
                <a:custGeom>
                  <a:avLst/>
                  <a:gdLst>
                    <a:gd name="connsiteX0" fmla="*/ 0 w 6545"/>
                    <a:gd name="connsiteY0" fmla="*/ 42807 h 42807"/>
                    <a:gd name="connsiteX1" fmla="*/ 0 w 6545"/>
                    <a:gd name="connsiteY1" fmla="*/ 0 h 42807"/>
                  </a:gdLst>
                  <a:ahLst/>
                  <a:cxnLst>
                    <a:cxn ang="0">
                      <a:pos x="connsiteX0" y="connsiteY0"/>
                    </a:cxn>
                    <a:cxn ang="0">
                      <a:pos x="connsiteX1" y="connsiteY1"/>
                    </a:cxn>
                  </a:cxnLst>
                  <a:rect l="l" t="t" r="r" b="b"/>
                  <a:pathLst>
                    <a:path w="6545" h="42807">
                      <a:moveTo>
                        <a:pt x="0" y="42807"/>
                      </a:moveTo>
                      <a:lnTo>
                        <a:pt x="0" y="0"/>
                      </a:lnTo>
                    </a:path>
                  </a:pathLst>
                </a:custGeom>
                <a:ln w="25400" cap="rnd">
                  <a:solidFill>
                    <a:srgbClr val="FFFFFF"/>
                  </a:solidFill>
                  <a:prstDash val="solid"/>
                  <a:round/>
                </a:ln>
              </p:spPr>
              <p:txBody>
                <a:bodyPr rtlCol="0" anchor="ctr"/>
                <a:lstStyle/>
                <a:p>
                  <a:endParaRPr lang="nl-NL"/>
                </a:p>
              </p:txBody>
            </p:sp>
            <p:sp>
              <p:nvSpPr>
                <p:cNvPr id="106" name="Vrije vorm: vorm 99">
                  <a:extLst>
                    <a:ext uri="{FF2B5EF4-FFF2-40B4-BE49-F238E27FC236}">
                      <a16:creationId xmlns:a16="http://schemas.microsoft.com/office/drawing/2014/main" id="{359BC18F-7CD1-8DF4-A8BB-7F383A51157D}"/>
                    </a:ext>
                  </a:extLst>
                </p:cNvPr>
                <p:cNvSpPr/>
                <p:nvPr/>
              </p:nvSpPr>
              <p:spPr>
                <a:xfrm>
                  <a:off x="6039082" y="2787251"/>
                  <a:ext cx="21403" cy="37047"/>
                </a:xfrm>
                <a:custGeom>
                  <a:avLst/>
                  <a:gdLst>
                    <a:gd name="connsiteX0" fmla="*/ 21404 w 21403"/>
                    <a:gd name="connsiteY0" fmla="*/ 37047 h 37047"/>
                    <a:gd name="connsiteX1" fmla="*/ 0 w 21403"/>
                    <a:gd name="connsiteY1" fmla="*/ 0 h 37047"/>
                  </a:gdLst>
                  <a:ahLst/>
                  <a:cxnLst>
                    <a:cxn ang="0">
                      <a:pos x="connsiteX0" y="connsiteY0"/>
                    </a:cxn>
                    <a:cxn ang="0">
                      <a:pos x="connsiteX1" y="connsiteY1"/>
                    </a:cxn>
                  </a:cxnLst>
                  <a:rect l="l" t="t" r="r" b="b"/>
                  <a:pathLst>
                    <a:path w="21403" h="37047">
                      <a:moveTo>
                        <a:pt x="21404" y="37047"/>
                      </a:moveTo>
                      <a:lnTo>
                        <a:pt x="0" y="0"/>
                      </a:lnTo>
                    </a:path>
                  </a:pathLst>
                </a:custGeom>
                <a:ln w="25400" cap="rnd">
                  <a:solidFill>
                    <a:srgbClr val="FFFFFF"/>
                  </a:solidFill>
                  <a:prstDash val="solid"/>
                  <a:round/>
                </a:ln>
              </p:spPr>
              <p:txBody>
                <a:bodyPr rtlCol="0" anchor="ctr"/>
                <a:lstStyle/>
                <a:p>
                  <a:endParaRPr lang="nl-NL"/>
                </a:p>
              </p:txBody>
            </p:sp>
            <p:sp>
              <p:nvSpPr>
                <p:cNvPr id="107" name="Vrije vorm: vorm 100">
                  <a:extLst>
                    <a:ext uri="{FF2B5EF4-FFF2-40B4-BE49-F238E27FC236}">
                      <a16:creationId xmlns:a16="http://schemas.microsoft.com/office/drawing/2014/main" id="{567B2C30-7EA9-2F0C-149C-6282F2685D72}"/>
                    </a:ext>
                  </a:extLst>
                </p:cNvPr>
                <p:cNvSpPr/>
                <p:nvPr/>
              </p:nvSpPr>
              <p:spPr>
                <a:xfrm>
                  <a:off x="5914784" y="2911288"/>
                  <a:ext cx="37047" cy="21403"/>
                </a:xfrm>
                <a:custGeom>
                  <a:avLst/>
                  <a:gdLst>
                    <a:gd name="connsiteX0" fmla="*/ 37047 w 37047"/>
                    <a:gd name="connsiteY0" fmla="*/ 21404 h 21403"/>
                    <a:gd name="connsiteX1" fmla="*/ 0 w 37047"/>
                    <a:gd name="connsiteY1" fmla="*/ 0 h 21403"/>
                  </a:gdLst>
                  <a:ahLst/>
                  <a:cxnLst>
                    <a:cxn ang="0">
                      <a:pos x="connsiteX0" y="connsiteY0"/>
                    </a:cxn>
                    <a:cxn ang="0">
                      <a:pos x="connsiteX1" y="connsiteY1"/>
                    </a:cxn>
                  </a:cxnLst>
                  <a:rect l="l" t="t" r="r" b="b"/>
                  <a:pathLst>
                    <a:path w="37047" h="21403">
                      <a:moveTo>
                        <a:pt x="37047" y="21404"/>
                      </a:moveTo>
                      <a:lnTo>
                        <a:pt x="0" y="0"/>
                      </a:lnTo>
                    </a:path>
                  </a:pathLst>
                </a:custGeom>
                <a:ln w="25400" cap="rnd">
                  <a:solidFill>
                    <a:srgbClr val="FFFFFF"/>
                  </a:solidFill>
                  <a:prstDash val="solid"/>
                  <a:round/>
                </a:ln>
              </p:spPr>
              <p:txBody>
                <a:bodyPr rtlCol="0" anchor="ctr"/>
                <a:lstStyle/>
                <a:p>
                  <a:endParaRPr lang="nl-NL"/>
                </a:p>
              </p:txBody>
            </p:sp>
            <p:sp>
              <p:nvSpPr>
                <p:cNvPr id="108" name="Vrije vorm: vorm 101">
                  <a:extLst>
                    <a:ext uri="{FF2B5EF4-FFF2-40B4-BE49-F238E27FC236}">
                      <a16:creationId xmlns:a16="http://schemas.microsoft.com/office/drawing/2014/main" id="{552CBC8B-42EA-617A-10D8-E3D4077F3BC5}"/>
                    </a:ext>
                  </a:extLst>
                </p:cNvPr>
                <p:cNvSpPr/>
                <p:nvPr/>
              </p:nvSpPr>
              <p:spPr>
                <a:xfrm>
                  <a:off x="5869096" y="3080815"/>
                  <a:ext cx="42807" cy="6545"/>
                </a:xfrm>
                <a:custGeom>
                  <a:avLst/>
                  <a:gdLst>
                    <a:gd name="connsiteX0" fmla="*/ 42807 w 42807"/>
                    <a:gd name="connsiteY0" fmla="*/ 0 h 6545"/>
                    <a:gd name="connsiteX1" fmla="*/ 0 w 42807"/>
                    <a:gd name="connsiteY1" fmla="*/ 0 h 6545"/>
                  </a:gdLst>
                  <a:ahLst/>
                  <a:cxnLst>
                    <a:cxn ang="0">
                      <a:pos x="connsiteX0" y="connsiteY0"/>
                    </a:cxn>
                    <a:cxn ang="0">
                      <a:pos x="connsiteX1" y="connsiteY1"/>
                    </a:cxn>
                  </a:cxnLst>
                  <a:rect l="l" t="t" r="r" b="b"/>
                  <a:pathLst>
                    <a:path w="42807" h="6545">
                      <a:moveTo>
                        <a:pt x="42807" y="0"/>
                      </a:moveTo>
                      <a:lnTo>
                        <a:pt x="0" y="0"/>
                      </a:lnTo>
                    </a:path>
                  </a:pathLst>
                </a:custGeom>
                <a:ln w="25400" cap="rnd">
                  <a:solidFill>
                    <a:srgbClr val="FFFFFF"/>
                  </a:solidFill>
                  <a:prstDash val="solid"/>
                  <a:round/>
                </a:ln>
              </p:spPr>
              <p:txBody>
                <a:bodyPr rtlCol="0" anchor="ctr"/>
                <a:lstStyle/>
                <a:p>
                  <a:endParaRPr lang="nl-NL"/>
                </a:p>
              </p:txBody>
            </p:sp>
            <p:sp>
              <p:nvSpPr>
                <p:cNvPr id="109" name="Vrije vorm: vorm 102">
                  <a:extLst>
                    <a:ext uri="{FF2B5EF4-FFF2-40B4-BE49-F238E27FC236}">
                      <a16:creationId xmlns:a16="http://schemas.microsoft.com/office/drawing/2014/main" id="{7A3BA2FA-37BF-0EC8-3189-52D6093B155F}"/>
                    </a:ext>
                  </a:extLst>
                </p:cNvPr>
                <p:cNvSpPr/>
                <p:nvPr/>
              </p:nvSpPr>
              <p:spPr>
                <a:xfrm>
                  <a:off x="5914391" y="3229135"/>
                  <a:ext cx="37047" cy="21403"/>
                </a:xfrm>
                <a:custGeom>
                  <a:avLst/>
                  <a:gdLst>
                    <a:gd name="connsiteX0" fmla="*/ 37047 w 37047"/>
                    <a:gd name="connsiteY0" fmla="*/ 0 h 21403"/>
                    <a:gd name="connsiteX1" fmla="*/ 0 w 37047"/>
                    <a:gd name="connsiteY1" fmla="*/ 21404 h 21403"/>
                  </a:gdLst>
                  <a:ahLst/>
                  <a:cxnLst>
                    <a:cxn ang="0">
                      <a:pos x="connsiteX0" y="connsiteY0"/>
                    </a:cxn>
                    <a:cxn ang="0">
                      <a:pos x="connsiteX1" y="connsiteY1"/>
                    </a:cxn>
                  </a:cxnLst>
                  <a:rect l="l" t="t" r="r" b="b"/>
                  <a:pathLst>
                    <a:path w="37047" h="21403">
                      <a:moveTo>
                        <a:pt x="37047" y="0"/>
                      </a:moveTo>
                      <a:lnTo>
                        <a:pt x="0" y="21404"/>
                      </a:lnTo>
                    </a:path>
                  </a:pathLst>
                </a:custGeom>
                <a:ln w="25400" cap="rnd">
                  <a:solidFill>
                    <a:srgbClr val="FFFFFF"/>
                  </a:solidFill>
                  <a:prstDash val="solid"/>
                  <a:round/>
                </a:ln>
              </p:spPr>
              <p:txBody>
                <a:bodyPr rtlCol="0" anchor="ctr"/>
                <a:lstStyle/>
                <a:p>
                  <a:endParaRPr lang="nl-NL"/>
                </a:p>
              </p:txBody>
            </p:sp>
            <p:sp>
              <p:nvSpPr>
                <p:cNvPr id="110" name="Vrije vorm: vorm 103">
                  <a:extLst>
                    <a:ext uri="{FF2B5EF4-FFF2-40B4-BE49-F238E27FC236}">
                      <a16:creationId xmlns:a16="http://schemas.microsoft.com/office/drawing/2014/main" id="{D55096D4-1156-79BE-37C2-DA1E200F6C84}"/>
                    </a:ext>
                  </a:extLst>
                </p:cNvPr>
                <p:cNvSpPr/>
                <p:nvPr/>
              </p:nvSpPr>
              <p:spPr>
                <a:xfrm>
                  <a:off x="6038427" y="3337724"/>
                  <a:ext cx="21403" cy="37112"/>
                </a:xfrm>
                <a:custGeom>
                  <a:avLst/>
                  <a:gdLst>
                    <a:gd name="connsiteX0" fmla="*/ 21404 w 21403"/>
                    <a:gd name="connsiteY0" fmla="*/ 0 h 37112"/>
                    <a:gd name="connsiteX1" fmla="*/ 0 w 21403"/>
                    <a:gd name="connsiteY1" fmla="*/ 37113 h 37112"/>
                  </a:gdLst>
                  <a:ahLst/>
                  <a:cxnLst>
                    <a:cxn ang="0">
                      <a:pos x="connsiteX0" y="connsiteY0"/>
                    </a:cxn>
                    <a:cxn ang="0">
                      <a:pos x="connsiteX1" y="connsiteY1"/>
                    </a:cxn>
                  </a:cxnLst>
                  <a:rect l="l" t="t" r="r" b="b"/>
                  <a:pathLst>
                    <a:path w="21403" h="37112">
                      <a:moveTo>
                        <a:pt x="21404" y="0"/>
                      </a:moveTo>
                      <a:lnTo>
                        <a:pt x="0" y="37113"/>
                      </a:lnTo>
                    </a:path>
                  </a:pathLst>
                </a:custGeom>
                <a:ln w="25400" cap="rnd">
                  <a:solidFill>
                    <a:srgbClr val="FFFFFF"/>
                  </a:solidFill>
                  <a:prstDash val="solid"/>
                  <a:round/>
                </a:ln>
              </p:spPr>
              <p:txBody>
                <a:bodyPr rtlCol="0" anchor="ctr"/>
                <a:lstStyle/>
                <a:p>
                  <a:endParaRPr lang="nl-NL"/>
                </a:p>
              </p:txBody>
            </p:sp>
            <p:sp>
              <p:nvSpPr>
                <p:cNvPr id="111" name="Vrije vorm: vorm 104">
                  <a:extLst>
                    <a:ext uri="{FF2B5EF4-FFF2-40B4-BE49-F238E27FC236}">
                      <a16:creationId xmlns:a16="http://schemas.microsoft.com/office/drawing/2014/main" id="{8AE9F894-5468-54E3-EE3C-2BD74104B4A7}"/>
                    </a:ext>
                  </a:extLst>
                </p:cNvPr>
                <p:cNvSpPr/>
                <p:nvPr/>
              </p:nvSpPr>
              <p:spPr>
                <a:xfrm>
                  <a:off x="6207955" y="3377651"/>
                  <a:ext cx="6545" cy="42807"/>
                </a:xfrm>
                <a:custGeom>
                  <a:avLst/>
                  <a:gdLst>
                    <a:gd name="connsiteX0" fmla="*/ 0 w 6545"/>
                    <a:gd name="connsiteY0" fmla="*/ 0 h 42807"/>
                    <a:gd name="connsiteX1" fmla="*/ 0 w 6545"/>
                    <a:gd name="connsiteY1" fmla="*/ 42807 h 42807"/>
                  </a:gdLst>
                  <a:ahLst/>
                  <a:cxnLst>
                    <a:cxn ang="0">
                      <a:pos x="connsiteX0" y="connsiteY0"/>
                    </a:cxn>
                    <a:cxn ang="0">
                      <a:pos x="connsiteX1" y="connsiteY1"/>
                    </a:cxn>
                  </a:cxnLst>
                  <a:rect l="l" t="t" r="r" b="b"/>
                  <a:pathLst>
                    <a:path w="6545" h="42807">
                      <a:moveTo>
                        <a:pt x="0" y="0"/>
                      </a:moveTo>
                      <a:lnTo>
                        <a:pt x="0" y="42807"/>
                      </a:lnTo>
                    </a:path>
                  </a:pathLst>
                </a:custGeom>
                <a:ln w="25400" cap="rnd">
                  <a:solidFill>
                    <a:srgbClr val="FFFFFF"/>
                  </a:solidFill>
                  <a:prstDash val="solid"/>
                  <a:round/>
                </a:ln>
              </p:spPr>
              <p:txBody>
                <a:bodyPr rtlCol="0" anchor="ctr"/>
                <a:lstStyle/>
                <a:p>
                  <a:endParaRPr lang="nl-NL"/>
                </a:p>
              </p:txBody>
            </p:sp>
            <p:sp>
              <p:nvSpPr>
                <p:cNvPr id="112" name="Vrije vorm: vorm 105">
                  <a:extLst>
                    <a:ext uri="{FF2B5EF4-FFF2-40B4-BE49-F238E27FC236}">
                      <a16:creationId xmlns:a16="http://schemas.microsoft.com/office/drawing/2014/main" id="{28522BF1-8BCB-1B5A-AFEE-91DF4A7D222E}"/>
                    </a:ext>
                  </a:extLst>
                </p:cNvPr>
                <p:cNvSpPr/>
                <p:nvPr/>
              </p:nvSpPr>
              <p:spPr>
                <a:xfrm>
                  <a:off x="6356275" y="3338117"/>
                  <a:ext cx="21403" cy="37047"/>
                </a:xfrm>
                <a:custGeom>
                  <a:avLst/>
                  <a:gdLst>
                    <a:gd name="connsiteX0" fmla="*/ 0 w 21403"/>
                    <a:gd name="connsiteY0" fmla="*/ 0 h 37047"/>
                    <a:gd name="connsiteX1" fmla="*/ 21404 w 21403"/>
                    <a:gd name="connsiteY1" fmla="*/ 37047 h 37047"/>
                  </a:gdLst>
                  <a:ahLst/>
                  <a:cxnLst>
                    <a:cxn ang="0">
                      <a:pos x="connsiteX0" y="connsiteY0"/>
                    </a:cxn>
                    <a:cxn ang="0">
                      <a:pos x="connsiteX1" y="connsiteY1"/>
                    </a:cxn>
                  </a:cxnLst>
                  <a:rect l="l" t="t" r="r" b="b"/>
                  <a:pathLst>
                    <a:path w="21403" h="37047">
                      <a:moveTo>
                        <a:pt x="0" y="0"/>
                      </a:moveTo>
                      <a:lnTo>
                        <a:pt x="21404" y="37047"/>
                      </a:lnTo>
                    </a:path>
                  </a:pathLst>
                </a:custGeom>
                <a:ln w="25400" cap="rnd">
                  <a:solidFill>
                    <a:srgbClr val="FFFFFF"/>
                  </a:solidFill>
                  <a:prstDash val="solid"/>
                  <a:round/>
                </a:ln>
              </p:spPr>
              <p:txBody>
                <a:bodyPr rtlCol="0" anchor="ctr"/>
                <a:lstStyle/>
                <a:p>
                  <a:endParaRPr lang="nl-NL"/>
                </a:p>
              </p:txBody>
            </p:sp>
            <p:sp>
              <p:nvSpPr>
                <p:cNvPr id="113" name="Vrije vorm: vorm 106">
                  <a:extLst>
                    <a:ext uri="{FF2B5EF4-FFF2-40B4-BE49-F238E27FC236}">
                      <a16:creationId xmlns:a16="http://schemas.microsoft.com/office/drawing/2014/main" id="{E7328DCD-4771-5EE6-123B-B0456B303B56}"/>
                    </a:ext>
                  </a:extLst>
                </p:cNvPr>
                <p:cNvSpPr/>
                <p:nvPr/>
              </p:nvSpPr>
              <p:spPr>
                <a:xfrm>
                  <a:off x="6464864" y="3229724"/>
                  <a:ext cx="37112" cy="21403"/>
                </a:xfrm>
                <a:custGeom>
                  <a:avLst/>
                  <a:gdLst>
                    <a:gd name="connsiteX0" fmla="*/ 0 w 37112"/>
                    <a:gd name="connsiteY0" fmla="*/ 0 h 21403"/>
                    <a:gd name="connsiteX1" fmla="*/ 37113 w 37112"/>
                    <a:gd name="connsiteY1" fmla="*/ 21404 h 21403"/>
                  </a:gdLst>
                  <a:ahLst/>
                  <a:cxnLst>
                    <a:cxn ang="0">
                      <a:pos x="connsiteX0" y="connsiteY0"/>
                    </a:cxn>
                    <a:cxn ang="0">
                      <a:pos x="connsiteX1" y="connsiteY1"/>
                    </a:cxn>
                  </a:cxnLst>
                  <a:rect l="l" t="t" r="r" b="b"/>
                  <a:pathLst>
                    <a:path w="37112" h="21403">
                      <a:moveTo>
                        <a:pt x="0" y="0"/>
                      </a:moveTo>
                      <a:lnTo>
                        <a:pt x="37113" y="21404"/>
                      </a:lnTo>
                    </a:path>
                  </a:pathLst>
                </a:custGeom>
                <a:ln w="25400" cap="rnd">
                  <a:solidFill>
                    <a:srgbClr val="FFFFFF"/>
                  </a:solidFill>
                  <a:prstDash val="solid"/>
                  <a:round/>
                </a:ln>
              </p:spPr>
              <p:txBody>
                <a:bodyPr rtlCol="0" anchor="ctr"/>
                <a:lstStyle/>
                <a:p>
                  <a:endParaRPr lang="nl-NL"/>
                </a:p>
              </p:txBody>
            </p:sp>
            <p:sp>
              <p:nvSpPr>
                <p:cNvPr id="114" name="Vrije vorm: vorm 107">
                  <a:extLst>
                    <a:ext uri="{FF2B5EF4-FFF2-40B4-BE49-F238E27FC236}">
                      <a16:creationId xmlns:a16="http://schemas.microsoft.com/office/drawing/2014/main" id="{7562281A-C449-C31C-13F0-3DEF8D81521E}"/>
                    </a:ext>
                  </a:extLst>
                </p:cNvPr>
                <p:cNvSpPr/>
                <p:nvPr/>
              </p:nvSpPr>
              <p:spPr>
                <a:xfrm>
                  <a:off x="6504791" y="3081600"/>
                  <a:ext cx="42807" cy="6545"/>
                </a:xfrm>
                <a:custGeom>
                  <a:avLst/>
                  <a:gdLst>
                    <a:gd name="connsiteX0" fmla="*/ 0 w 42807"/>
                    <a:gd name="connsiteY0" fmla="*/ 0 h 6545"/>
                    <a:gd name="connsiteX1" fmla="*/ 42807 w 42807"/>
                    <a:gd name="connsiteY1" fmla="*/ 0 h 6545"/>
                  </a:gdLst>
                  <a:ahLst/>
                  <a:cxnLst>
                    <a:cxn ang="0">
                      <a:pos x="connsiteX0" y="connsiteY0"/>
                    </a:cxn>
                    <a:cxn ang="0">
                      <a:pos x="connsiteX1" y="connsiteY1"/>
                    </a:cxn>
                  </a:cxnLst>
                  <a:rect l="l" t="t" r="r" b="b"/>
                  <a:pathLst>
                    <a:path w="42807" h="6545">
                      <a:moveTo>
                        <a:pt x="0" y="0"/>
                      </a:moveTo>
                      <a:lnTo>
                        <a:pt x="42807" y="0"/>
                      </a:lnTo>
                    </a:path>
                  </a:pathLst>
                </a:custGeom>
                <a:ln w="25400" cap="rnd">
                  <a:solidFill>
                    <a:srgbClr val="FFFFFF"/>
                  </a:solidFill>
                  <a:prstDash val="solid"/>
                  <a:round/>
                </a:ln>
              </p:spPr>
              <p:txBody>
                <a:bodyPr rtlCol="0" anchor="ctr"/>
                <a:lstStyle/>
                <a:p>
                  <a:endParaRPr lang="nl-NL"/>
                </a:p>
              </p:txBody>
            </p:sp>
            <p:sp>
              <p:nvSpPr>
                <p:cNvPr id="115" name="Vrije vorm: vorm 108">
                  <a:extLst>
                    <a:ext uri="{FF2B5EF4-FFF2-40B4-BE49-F238E27FC236}">
                      <a16:creationId xmlns:a16="http://schemas.microsoft.com/office/drawing/2014/main" id="{09055145-A44D-64A3-9D1C-19A41A3498DB}"/>
                    </a:ext>
                  </a:extLst>
                </p:cNvPr>
                <p:cNvSpPr/>
                <p:nvPr/>
              </p:nvSpPr>
              <p:spPr>
                <a:xfrm>
                  <a:off x="6465257" y="2911942"/>
                  <a:ext cx="37047" cy="21403"/>
                </a:xfrm>
                <a:custGeom>
                  <a:avLst/>
                  <a:gdLst>
                    <a:gd name="connsiteX0" fmla="*/ 0 w 37047"/>
                    <a:gd name="connsiteY0" fmla="*/ 21404 h 21403"/>
                    <a:gd name="connsiteX1" fmla="*/ 37047 w 37047"/>
                    <a:gd name="connsiteY1" fmla="*/ 0 h 21403"/>
                  </a:gdLst>
                  <a:ahLst/>
                  <a:cxnLst>
                    <a:cxn ang="0">
                      <a:pos x="connsiteX0" y="connsiteY0"/>
                    </a:cxn>
                    <a:cxn ang="0">
                      <a:pos x="connsiteX1" y="connsiteY1"/>
                    </a:cxn>
                  </a:cxnLst>
                  <a:rect l="l" t="t" r="r" b="b"/>
                  <a:pathLst>
                    <a:path w="37047" h="21403">
                      <a:moveTo>
                        <a:pt x="0" y="21404"/>
                      </a:moveTo>
                      <a:lnTo>
                        <a:pt x="37047" y="0"/>
                      </a:lnTo>
                    </a:path>
                  </a:pathLst>
                </a:custGeom>
                <a:ln w="25400" cap="rnd">
                  <a:solidFill>
                    <a:srgbClr val="FFFFFF"/>
                  </a:solidFill>
                  <a:prstDash val="solid"/>
                  <a:round/>
                </a:ln>
              </p:spPr>
              <p:txBody>
                <a:bodyPr rtlCol="0" anchor="ctr"/>
                <a:lstStyle/>
                <a:p>
                  <a:endParaRPr lang="nl-NL"/>
                </a:p>
              </p:txBody>
            </p:sp>
            <p:sp>
              <p:nvSpPr>
                <p:cNvPr id="116" name="Vrije vorm: vorm 109">
                  <a:extLst>
                    <a:ext uri="{FF2B5EF4-FFF2-40B4-BE49-F238E27FC236}">
                      <a16:creationId xmlns:a16="http://schemas.microsoft.com/office/drawing/2014/main" id="{2718DCB8-CA1A-97F2-8C0F-699D95E3AE6F}"/>
                    </a:ext>
                  </a:extLst>
                </p:cNvPr>
                <p:cNvSpPr/>
                <p:nvPr/>
              </p:nvSpPr>
              <p:spPr>
                <a:xfrm>
                  <a:off x="6356864" y="2787644"/>
                  <a:ext cx="21403" cy="37047"/>
                </a:xfrm>
                <a:custGeom>
                  <a:avLst/>
                  <a:gdLst>
                    <a:gd name="connsiteX0" fmla="*/ 0 w 21403"/>
                    <a:gd name="connsiteY0" fmla="*/ 37047 h 37047"/>
                    <a:gd name="connsiteX1" fmla="*/ 21404 w 21403"/>
                    <a:gd name="connsiteY1" fmla="*/ 0 h 37047"/>
                  </a:gdLst>
                  <a:ahLst/>
                  <a:cxnLst>
                    <a:cxn ang="0">
                      <a:pos x="connsiteX0" y="connsiteY0"/>
                    </a:cxn>
                    <a:cxn ang="0">
                      <a:pos x="connsiteX1" y="connsiteY1"/>
                    </a:cxn>
                  </a:cxnLst>
                  <a:rect l="l" t="t" r="r" b="b"/>
                  <a:pathLst>
                    <a:path w="21403" h="37047">
                      <a:moveTo>
                        <a:pt x="0" y="37047"/>
                      </a:moveTo>
                      <a:lnTo>
                        <a:pt x="21404" y="0"/>
                      </a:lnTo>
                    </a:path>
                  </a:pathLst>
                </a:custGeom>
                <a:ln w="25400" cap="rnd">
                  <a:solidFill>
                    <a:srgbClr val="FFFFFF"/>
                  </a:solidFill>
                  <a:prstDash val="solid"/>
                  <a:round/>
                </a:ln>
              </p:spPr>
              <p:txBody>
                <a:bodyPr rtlCol="0" anchor="ctr"/>
                <a:lstStyle/>
                <a:p>
                  <a:endParaRPr lang="nl-NL"/>
                </a:p>
              </p:txBody>
            </p:sp>
          </p:grpSp>
        </p:grpSp>
      </p:grpSp>
      <p:grpSp>
        <p:nvGrpSpPr>
          <p:cNvPr id="119" name="Groep 118">
            <a:extLst>
              <a:ext uri="{FF2B5EF4-FFF2-40B4-BE49-F238E27FC236}">
                <a16:creationId xmlns:a16="http://schemas.microsoft.com/office/drawing/2014/main" id="{894F73B5-E879-F06F-69E5-B35CC08E1207}"/>
              </a:ext>
            </a:extLst>
          </p:cNvPr>
          <p:cNvGrpSpPr/>
          <p:nvPr/>
        </p:nvGrpSpPr>
        <p:grpSpPr>
          <a:xfrm>
            <a:off x="1832784" y="3930583"/>
            <a:ext cx="1621971" cy="1621971"/>
            <a:chOff x="5186859" y="2413440"/>
            <a:chExt cx="1621971" cy="1621971"/>
          </a:xfrm>
        </p:grpSpPr>
        <p:sp>
          <p:nvSpPr>
            <p:cNvPr id="120" name="Ovaal 119">
              <a:extLst>
                <a:ext uri="{FF2B5EF4-FFF2-40B4-BE49-F238E27FC236}">
                  <a16:creationId xmlns:a16="http://schemas.microsoft.com/office/drawing/2014/main" id="{4AE05136-39E5-9F7A-5941-7F721A13DA02}"/>
                </a:ext>
              </a:extLst>
            </p:cNvPr>
            <p:cNvSpPr/>
            <p:nvPr/>
          </p:nvSpPr>
          <p:spPr>
            <a:xfrm flipH="1">
              <a:off x="5186859" y="2413440"/>
              <a:ext cx="1621971" cy="1621971"/>
            </a:xfrm>
            <a:prstGeom prst="ellipse">
              <a:avLst/>
            </a:prstGeom>
            <a:solidFill>
              <a:srgbClr val="FA0F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400" b="0" i="0" u="none" strike="noStrike" kern="1200" cap="none" spc="0" normalizeH="0" baseline="0" noProof="0">
                <a:ln>
                  <a:noFill/>
                </a:ln>
                <a:solidFill>
                  <a:prstClr val="white"/>
                </a:solidFill>
                <a:effectLst/>
                <a:uLnTx/>
                <a:uFillTx/>
                <a:latin typeface="Visby CF Medium"/>
                <a:ea typeface="+mn-ea"/>
                <a:cs typeface="+mn-cs"/>
              </a:endParaRPr>
            </a:p>
          </p:txBody>
        </p:sp>
        <p:pic>
          <p:nvPicPr>
            <p:cNvPr id="121" name="Graphic 120">
              <a:extLst>
                <a:ext uri="{FF2B5EF4-FFF2-40B4-BE49-F238E27FC236}">
                  <a16:creationId xmlns:a16="http://schemas.microsoft.com/office/drawing/2014/main" id="{094E42D6-036C-CE74-3E68-D2346436E4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31717" y="2667007"/>
              <a:ext cx="1080000" cy="1080000"/>
            </a:xfrm>
            <a:prstGeom prst="rect">
              <a:avLst/>
            </a:prstGeom>
          </p:spPr>
        </p:pic>
      </p:grpSp>
    </p:spTree>
    <p:extLst>
      <p:ext uri="{BB962C8B-B14F-4D97-AF65-F5344CB8AC3E}">
        <p14:creationId xmlns:p14="http://schemas.microsoft.com/office/powerpoint/2010/main" val="19916025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14:presetBounceEnd="8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80000">
                                          <p:cBhvr additive="base">
                                            <p:cTn id="7" dur="1000" fill="hold"/>
                                            <p:tgtEl>
                                              <p:spTgt spid="10"/>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14:presetBounceEnd="80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80000">
                                          <p:cBhvr additive="base">
                                            <p:cTn id="13" dur="1000" fill="hold"/>
                                            <p:tgtEl>
                                              <p:spTgt spid="2"/>
                                            </p:tgtEl>
                                            <p:attrNameLst>
                                              <p:attrName>ppt_x</p:attrName>
                                            </p:attrNameLst>
                                          </p:cBhvr>
                                          <p:tavLst>
                                            <p:tav tm="0">
                                              <p:val>
                                                <p:strVal val="#ppt_x"/>
                                              </p:val>
                                            </p:tav>
                                            <p:tav tm="100000">
                                              <p:val>
                                                <p:strVal val="#ppt_x"/>
                                              </p:val>
                                            </p:tav>
                                          </p:tavLst>
                                        </p:anim>
                                        <p:anim calcmode="lin" valueType="num" p14:bounceEnd="80000">
                                          <p:cBhvr additive="base">
                                            <p:cTn id="14"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14:presetBounceEnd="80000">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14:bounceEnd="80000">
                                          <p:cBhvr additive="base">
                                            <p:cTn id="19" dur="1000" fill="hold"/>
                                            <p:tgtEl>
                                              <p:spTgt spid="81"/>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8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14:presetBounceEnd="80000">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14:bounceEnd="80000">
                                          <p:cBhvr additive="base">
                                            <p:cTn id="25" dur="1000" fill="hold"/>
                                            <p:tgtEl>
                                              <p:spTgt spid="119"/>
                                            </p:tgtEl>
                                            <p:attrNameLst>
                                              <p:attrName>ppt_x</p:attrName>
                                            </p:attrNameLst>
                                          </p:cBhvr>
                                          <p:tavLst>
                                            <p:tav tm="0">
                                              <p:val>
                                                <p:strVal val="#ppt_x"/>
                                              </p:val>
                                            </p:tav>
                                            <p:tav tm="100000">
                                              <p:val>
                                                <p:strVal val="#ppt_x"/>
                                              </p:val>
                                            </p:tav>
                                          </p:tavLst>
                                        </p:anim>
                                        <p:anim calcmode="lin" valueType="num" p14:bounceEnd="80000">
                                          <p:cBhvr additive="base">
                                            <p:cTn id="26" dur="1000" fill="hold"/>
                                            <p:tgtEl>
                                              <p:spTgt spid="11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14:presetBounceEnd="80000">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14:bounceEnd="80000">
                                          <p:cBhvr additive="base">
                                            <p:cTn id="31" dur="1000" fill="hold"/>
                                            <p:tgtEl>
                                              <p:spTgt spid="37"/>
                                            </p:tgtEl>
                                            <p:attrNameLst>
                                              <p:attrName>ppt_x</p:attrName>
                                            </p:attrNameLst>
                                          </p:cBhvr>
                                          <p:tavLst>
                                            <p:tav tm="0">
                                              <p:val>
                                                <p:strVal val="#ppt_x"/>
                                              </p:val>
                                            </p:tav>
                                            <p:tav tm="100000">
                                              <p:val>
                                                <p:strVal val="#ppt_x"/>
                                              </p:val>
                                            </p:tav>
                                          </p:tavLst>
                                        </p:anim>
                                        <p:anim calcmode="lin" valueType="num" p14:bounceEnd="80000">
                                          <p:cBhvr additive="base">
                                            <p:cTn id="32"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14:presetBounceEnd="80000">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14:bounceEnd="80000">
                                          <p:cBhvr additive="base">
                                            <p:cTn id="37" dur="1000" fill="hold"/>
                                            <p:tgtEl>
                                              <p:spTgt spid="89"/>
                                            </p:tgtEl>
                                            <p:attrNameLst>
                                              <p:attrName>ppt_x</p:attrName>
                                            </p:attrNameLst>
                                          </p:cBhvr>
                                          <p:tavLst>
                                            <p:tav tm="0">
                                              <p:val>
                                                <p:strVal val="1+#ppt_w/2"/>
                                              </p:val>
                                            </p:tav>
                                            <p:tav tm="100000">
                                              <p:val>
                                                <p:strVal val="#ppt_x"/>
                                              </p:val>
                                            </p:tav>
                                          </p:tavLst>
                                        </p:anim>
                                        <p:anim calcmode="lin" valueType="num" p14:bounceEnd="80000">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1000" fill="hold"/>
                                            <p:tgtEl>
                                              <p:spTgt spid="81"/>
                                            </p:tgtEl>
                                            <p:attrNameLst>
                                              <p:attrName>ppt_x</p:attrName>
                                            </p:attrNameLst>
                                          </p:cBhvr>
                                          <p:tavLst>
                                            <p:tav tm="0">
                                              <p:val>
                                                <p:strVal val="#ppt_x"/>
                                              </p:val>
                                            </p:tav>
                                            <p:tav tm="100000">
                                              <p:val>
                                                <p:strVal val="#ppt_x"/>
                                              </p:val>
                                            </p:tav>
                                          </p:tavLst>
                                        </p:anim>
                                        <p:anim calcmode="lin" valueType="num">
                                          <p:cBhvr additive="base">
                                            <p:cTn id="20" dur="1000" fill="hold"/>
                                            <p:tgtEl>
                                              <p:spTgt spid="8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1000" fill="hold"/>
                                            <p:tgtEl>
                                              <p:spTgt spid="119"/>
                                            </p:tgtEl>
                                            <p:attrNameLst>
                                              <p:attrName>ppt_x</p:attrName>
                                            </p:attrNameLst>
                                          </p:cBhvr>
                                          <p:tavLst>
                                            <p:tav tm="0">
                                              <p:val>
                                                <p:strVal val="#ppt_x"/>
                                              </p:val>
                                            </p:tav>
                                            <p:tav tm="100000">
                                              <p:val>
                                                <p:strVal val="#ppt_x"/>
                                              </p:val>
                                            </p:tav>
                                          </p:tavLst>
                                        </p:anim>
                                        <p:anim calcmode="lin" valueType="num">
                                          <p:cBhvr additive="base">
                                            <p:cTn id="26" dur="1000" fill="hold"/>
                                            <p:tgtEl>
                                              <p:spTgt spid="11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1000" fill="hold"/>
                                            <p:tgtEl>
                                              <p:spTgt spid="37"/>
                                            </p:tgtEl>
                                            <p:attrNameLst>
                                              <p:attrName>ppt_x</p:attrName>
                                            </p:attrNameLst>
                                          </p:cBhvr>
                                          <p:tavLst>
                                            <p:tav tm="0">
                                              <p:val>
                                                <p:strVal val="#ppt_x"/>
                                              </p:val>
                                            </p:tav>
                                            <p:tav tm="100000">
                                              <p:val>
                                                <p:strVal val="#ppt_x"/>
                                              </p:val>
                                            </p:tav>
                                          </p:tavLst>
                                        </p:anim>
                                        <p:anim calcmode="lin" valueType="num">
                                          <p:cBhvr additive="base">
                                            <p:cTn id="32"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additive="base">
                                            <p:cTn id="37" dur="1000" fill="hold"/>
                                            <p:tgtEl>
                                              <p:spTgt spid="89"/>
                                            </p:tgtEl>
                                            <p:attrNameLst>
                                              <p:attrName>ppt_x</p:attrName>
                                            </p:attrNameLst>
                                          </p:cBhvr>
                                          <p:tavLst>
                                            <p:tav tm="0">
                                              <p:val>
                                                <p:strVal val="1+#ppt_w/2"/>
                                              </p:val>
                                            </p:tav>
                                            <p:tav tm="100000">
                                              <p:val>
                                                <p:strVal val="#ppt_x"/>
                                              </p:val>
                                            </p:tav>
                                          </p:tavLst>
                                        </p:anim>
                                        <p:anim calcmode="lin" valueType="num">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FD710-D768-AB9F-BE15-F42144804603}"/>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41DA9E79-7CEB-6AAD-F5BA-0AADAC05938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5E699855-F362-C30C-82DA-EBA884F6C7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1B9A99-96A7-1252-A072-A2B9E9BBA809}"/>
              </a:ext>
            </a:extLst>
          </p:cNvPr>
          <p:cNvPicPr>
            <a:picLocks noChangeAspect="1"/>
          </p:cNvPicPr>
          <p:nvPr/>
        </p:nvPicPr>
        <p:blipFill>
          <a:blip r:embed="rId5" cstate="screen">
            <a:extLst>
              <a:ext uri="{28A0092B-C50C-407E-A947-70E740481C1C}">
                <a14:useLocalDpi xmlns:a14="http://schemas.microsoft.com/office/drawing/2010/main"/>
              </a:ext>
            </a:extLst>
          </a:blip>
          <a:srcRect l="-191"/>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D59B517E-8939-3560-91D0-46504ACA2D5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DEF8F3BD-0285-33F8-C3A0-6B823FC1EB5F}"/>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D60002EC-AA73-BCF6-5763-2163B70F65FF}"/>
              </a:ext>
            </a:extLst>
          </p:cNvPr>
          <p:cNvSpPr txBox="1">
            <a:spLocks/>
          </p:cNvSpPr>
          <p:nvPr/>
        </p:nvSpPr>
        <p:spPr>
          <a:xfrm>
            <a:off x="304800" y="1530146"/>
            <a:ext cx="2241791" cy="1384995"/>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Niet </a:t>
            </a:r>
          </a:p>
          <a:p>
            <a:pPr algn="r">
              <a:lnSpc>
                <a:spcPct val="100000"/>
              </a:lnSpc>
              <a:spcBef>
                <a:spcPts val="0"/>
              </a:spcBef>
            </a:pPr>
            <a:r>
              <a:rPr lang="nl-NL" sz="2800">
                <a:solidFill>
                  <a:srgbClr val="FF0000"/>
                </a:solidFill>
                <a:latin typeface="Visby CF Bold" pitchFamily="50" charset="0"/>
              </a:rPr>
              <a:t>(gaan) </a:t>
            </a:r>
          </a:p>
          <a:p>
            <a:pPr algn="r">
              <a:lnSpc>
                <a:spcPct val="100000"/>
              </a:lnSpc>
              <a:spcBef>
                <a:spcPts val="0"/>
              </a:spcBef>
            </a:pPr>
            <a:r>
              <a:rPr lang="nl-NL" sz="2800">
                <a:solidFill>
                  <a:srgbClr val="FF0000"/>
                </a:solidFill>
                <a:latin typeface="Visby CF Bold" pitchFamily="50" charset="0"/>
              </a:rPr>
              <a:t>roken</a:t>
            </a:r>
          </a:p>
        </p:txBody>
      </p:sp>
      <p:sp>
        <p:nvSpPr>
          <p:cNvPr id="19" name="Tijdelijke aanduiding voor tekst 2">
            <a:extLst>
              <a:ext uri="{FF2B5EF4-FFF2-40B4-BE49-F238E27FC236}">
                <a16:creationId xmlns:a16="http://schemas.microsoft.com/office/drawing/2014/main" id="{A16DBC0D-9B9D-6B79-7ECC-1738FD717595}"/>
              </a:ext>
            </a:extLst>
          </p:cNvPr>
          <p:cNvSpPr txBox="1">
            <a:spLocks/>
          </p:cNvSpPr>
          <p:nvPr/>
        </p:nvSpPr>
        <p:spPr>
          <a:xfrm>
            <a:off x="304800" y="4214246"/>
            <a:ext cx="2235028"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Genoeg</a:t>
            </a:r>
          </a:p>
          <a:p>
            <a:pPr algn="r">
              <a:lnSpc>
                <a:spcPct val="100000"/>
              </a:lnSpc>
              <a:spcBef>
                <a:spcPts val="0"/>
              </a:spcBef>
            </a:pPr>
            <a:r>
              <a:rPr lang="nl-NL" sz="2800" b="1">
                <a:solidFill>
                  <a:srgbClr val="FF0000"/>
                </a:solidFill>
                <a:latin typeface="Visby CF Bold" pitchFamily="50" charset="0"/>
              </a:rPr>
              <a:t>bewegen</a:t>
            </a:r>
          </a:p>
        </p:txBody>
      </p:sp>
      <p:sp>
        <p:nvSpPr>
          <p:cNvPr id="20" name="Tijdelijke aanduiding voor tekst 2">
            <a:extLst>
              <a:ext uri="{FF2B5EF4-FFF2-40B4-BE49-F238E27FC236}">
                <a16:creationId xmlns:a16="http://schemas.microsoft.com/office/drawing/2014/main" id="{66E56B3D-505D-216C-C194-AA77F4D168FE}"/>
              </a:ext>
            </a:extLst>
          </p:cNvPr>
          <p:cNvSpPr txBox="1">
            <a:spLocks/>
          </p:cNvSpPr>
          <p:nvPr/>
        </p:nvSpPr>
        <p:spPr>
          <a:xfrm>
            <a:off x="9764668" y="174559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Gezond</a:t>
            </a:r>
          </a:p>
          <a:p>
            <a:pPr>
              <a:lnSpc>
                <a:spcPct val="100000"/>
              </a:lnSpc>
              <a:spcBef>
                <a:spcPts val="0"/>
              </a:spcBef>
            </a:pPr>
            <a:r>
              <a:rPr lang="nl-NL" sz="2800" b="1">
                <a:solidFill>
                  <a:srgbClr val="FF0000"/>
                </a:solidFill>
                <a:latin typeface="Visby CF Bold" pitchFamily="50" charset="0"/>
              </a:rPr>
              <a:t>eten</a:t>
            </a:r>
          </a:p>
        </p:txBody>
      </p:sp>
      <p:sp>
        <p:nvSpPr>
          <p:cNvPr id="27" name="Tijdelijke aanduiding voor tekst 2">
            <a:extLst>
              <a:ext uri="{FF2B5EF4-FFF2-40B4-BE49-F238E27FC236}">
                <a16:creationId xmlns:a16="http://schemas.microsoft.com/office/drawing/2014/main" id="{FC0F697B-25A3-B4F3-C141-C415A2AE1BAA}"/>
              </a:ext>
            </a:extLst>
          </p:cNvPr>
          <p:cNvSpPr txBox="1">
            <a:spLocks/>
          </p:cNvSpPr>
          <p:nvPr/>
        </p:nvSpPr>
        <p:spPr>
          <a:xfrm>
            <a:off x="9764668" y="4091135"/>
            <a:ext cx="2274932" cy="1200329"/>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b="1">
                <a:solidFill>
                  <a:srgbClr val="FF0000"/>
                </a:solidFill>
                <a:latin typeface="Visby CF Bold" pitchFamily="50" charset="0"/>
              </a:rPr>
              <a:t>zonnebrand-crème gebruiken</a:t>
            </a:r>
            <a:endParaRPr lang="nl-NL" b="1" dirty="0">
              <a:solidFill>
                <a:srgbClr val="FF0000"/>
              </a:solidFill>
              <a:latin typeface="Visby CF Bold" pitchFamily="50" charset="0"/>
            </a:endParaRPr>
          </a:p>
        </p:txBody>
      </p:sp>
      <p:cxnSp>
        <p:nvCxnSpPr>
          <p:cNvPr id="17" name="Rechte verbindingslijn 16">
            <a:extLst>
              <a:ext uri="{FF2B5EF4-FFF2-40B4-BE49-F238E27FC236}">
                <a16:creationId xmlns:a16="http://schemas.microsoft.com/office/drawing/2014/main" id="{BE604B84-DD4D-031A-6AA6-15214A429187}"/>
              </a:ext>
            </a:extLst>
          </p:cNvPr>
          <p:cNvCxnSpPr>
            <a:stCxn id="7" idx="2"/>
          </p:cNvCxnSpPr>
          <p:nvPr/>
        </p:nvCxnSpPr>
        <p:spPr>
          <a:xfrm flipH="1">
            <a:off x="6096000" y="929100"/>
            <a:ext cx="1" cy="529563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E8DD9DEB-C8F3-8F1A-33B0-E095FD96B7D5}"/>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ep 3">
            <a:extLst>
              <a:ext uri="{FF2B5EF4-FFF2-40B4-BE49-F238E27FC236}">
                <a16:creationId xmlns:a16="http://schemas.microsoft.com/office/drawing/2014/main" id="{6995B447-2B10-3B2F-258F-BFD0AACF32A9}"/>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F6A644D6-4E73-85A3-1F9B-9217DD5DF1E2}"/>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1D561A7E-C2AA-485F-22FD-69B9FD5C6A0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A9B5397B-D5A8-A29D-3610-DD88073B392D}"/>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84170DF-5ED3-21C9-1475-ED6241F73E8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1077CDF0-5B88-68F2-0426-AC07C31BB20B}"/>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30" name="Graphic 29" descr="Sluiten met effen opvulling">
            <a:extLst>
              <a:ext uri="{FF2B5EF4-FFF2-40B4-BE49-F238E27FC236}">
                <a16:creationId xmlns:a16="http://schemas.microsoft.com/office/drawing/2014/main" id="{7F16EFBE-7C0D-53E3-C431-9C449B71EAB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973028" y="1922486"/>
            <a:ext cx="696536" cy="696536"/>
          </a:xfrm>
          <a:prstGeom prst="rect">
            <a:avLst/>
          </a:prstGeom>
        </p:spPr>
      </p:pic>
    </p:spTree>
    <p:extLst>
      <p:ext uri="{BB962C8B-B14F-4D97-AF65-F5344CB8AC3E}">
        <p14:creationId xmlns:p14="http://schemas.microsoft.com/office/powerpoint/2010/main" val="30148914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14:presetBounceEnd="16000">
                                      <p:stCondLst>
                                        <p:cond delay="0"/>
                                      </p:stCondLst>
                                      <p:childTnLst>
                                        <p:animScale p14:bounceEnd="16000">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14:presetBounceEnd="40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40000">
                                          <p:cBhvr additive="base">
                                            <p:cTn id="24"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14:presetBounceEnd="40000">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14:bounceEnd="40000">
                                          <p:cBhvr additive="base">
                                            <p:cTn id="34"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14:presetBounceEnd="40000">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14:bounceEnd="40000">
                                          <p:cBhvr additive="base">
                                            <p:cTn id="44"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stCondLst>
                                        <p:cond delay="0"/>
                                      </p:stCondLst>
                                      <p:childTnLst>
                                        <p:animScale>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000" fill="hold"/>
                                            <p:tgtEl>
                                              <p:spTgt spid="39"/>
                                            </p:tgtEl>
                                            <p:attrNameLst>
                                              <p:attrName>ppt_x</p:attrName>
                                            </p:attrNameLst>
                                          </p:cBhvr>
                                          <p:tavLst>
                                            <p:tav tm="0">
                                              <p:val>
                                                <p:strVal val="1+#ppt_w/2"/>
                                              </p:val>
                                            </p:tav>
                                            <p:tav tm="100000">
                                              <p:val>
                                                <p:strVal val="#ppt_x"/>
                                              </p:val>
                                            </p:tav>
                                          </p:tavLst>
                                        </p:anim>
                                        <p:anim calcmode="lin" valueType="num">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1000" fill="hold"/>
                                            <p:tgtEl>
                                              <p:spTgt spid="42"/>
                                            </p:tgtEl>
                                            <p:attrNameLst>
                                              <p:attrName>ppt_x</p:attrName>
                                            </p:attrNameLst>
                                          </p:cBhvr>
                                          <p:tavLst>
                                            <p:tav tm="0">
                                              <p:val>
                                                <p:strVal val="0-#ppt_w/2"/>
                                              </p:val>
                                            </p:tav>
                                            <p:tav tm="100000">
                                              <p:val>
                                                <p:strVal val="#ppt_x"/>
                                              </p:val>
                                            </p:tav>
                                          </p:tavLst>
                                        </p:anim>
                                        <p:anim calcmode="lin" valueType="num">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1000" fill="hold"/>
                                            <p:tgtEl>
                                              <p:spTgt spid="43"/>
                                            </p:tgtEl>
                                            <p:attrNameLst>
                                              <p:attrName>ppt_x</p:attrName>
                                            </p:attrNameLst>
                                          </p:cBhvr>
                                          <p:tavLst>
                                            <p:tav tm="0">
                                              <p:val>
                                                <p:strVal val="1+#ppt_w/2"/>
                                              </p:val>
                                            </p:tav>
                                            <p:tav tm="100000">
                                              <p:val>
                                                <p:strVal val="#ppt_x"/>
                                              </p:val>
                                            </p:tav>
                                          </p:tavLst>
                                        </p:anim>
                                        <p:anim calcmode="lin" valueType="num">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AC16A-848B-85E5-72A7-8C4FCA6CD65C}"/>
            </a:ext>
          </a:extLst>
        </p:cNvPr>
        <p:cNvGrpSpPr/>
        <p:nvPr/>
      </p:nvGrpSpPr>
      <p:grpSpPr>
        <a:xfrm>
          <a:off x="0" y="0"/>
          <a:ext cx="0" cy="0"/>
          <a:chOff x="0" y="0"/>
          <a:chExt cx="0" cy="0"/>
        </a:xfrm>
      </p:grpSpPr>
      <p:pic>
        <p:nvPicPr>
          <p:cNvPr id="6" name="Afbeelding 5" descr="Afbeelding met persoon, overdekt, vinger, pols&#10;&#10;Automatisch gegenereerde beschrijving">
            <a:extLst>
              <a:ext uri="{FF2B5EF4-FFF2-40B4-BE49-F238E27FC236}">
                <a16:creationId xmlns:a16="http://schemas.microsoft.com/office/drawing/2014/main" id="{C66D6726-E0D4-C3A5-F299-4EA32CC3D0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2725" y="929100"/>
            <a:ext cx="7926551" cy="5284632"/>
          </a:xfrm>
          <a:prstGeom prst="rect">
            <a:avLst/>
          </a:prstGeom>
        </p:spPr>
      </p:pic>
      <p:sp>
        <p:nvSpPr>
          <p:cNvPr id="7" name="TextBox 7">
            <a:extLst>
              <a:ext uri="{FF2B5EF4-FFF2-40B4-BE49-F238E27FC236}">
                <a16:creationId xmlns:a16="http://schemas.microsoft.com/office/drawing/2014/main" id="{BEF9A29A-25FF-9C72-8A1B-13F87159BCC5}"/>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0C68C9F7-9BFE-8C16-24F1-B41C46F4F81A}"/>
              </a:ext>
            </a:extLst>
          </p:cNvPr>
          <p:cNvSpPr txBox="1">
            <a:spLocks/>
          </p:cNvSpPr>
          <p:nvPr/>
        </p:nvSpPr>
        <p:spPr>
          <a:xfrm>
            <a:off x="-607963" y="1265422"/>
            <a:ext cx="5638799"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3600">
                <a:solidFill>
                  <a:srgbClr val="FF0000"/>
                </a:solidFill>
                <a:latin typeface="Visby CF Bold" pitchFamily="50" charset="0"/>
              </a:rPr>
              <a:t>En niet vergeten:</a:t>
            </a:r>
          </a:p>
        </p:txBody>
      </p:sp>
      <p:grpSp>
        <p:nvGrpSpPr>
          <p:cNvPr id="4" name="Groep 3">
            <a:extLst>
              <a:ext uri="{FF2B5EF4-FFF2-40B4-BE49-F238E27FC236}">
                <a16:creationId xmlns:a16="http://schemas.microsoft.com/office/drawing/2014/main" id="{4F0E3988-3B77-5B26-B9A1-B36659DB1F9D}"/>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A9B90099-DEB0-D4D6-85A8-AE3AA2F08ECA}"/>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FB9EC6AC-2E9E-A062-DC0E-F81BD1D7EB4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306A9CA6-5C77-DE38-5AB5-D9B22DAADAF0}"/>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528C882-F3A2-6CC9-5FF2-A60AEC6007C2}"/>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52D28B0E-8809-F9BC-2F47-F6730CF94B6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3" name="Tijdelijke aanduiding voor tekst 2">
            <a:extLst>
              <a:ext uri="{FF2B5EF4-FFF2-40B4-BE49-F238E27FC236}">
                <a16:creationId xmlns:a16="http://schemas.microsoft.com/office/drawing/2014/main" id="{869277A0-9657-8C37-7738-CC38FA5644F0}"/>
              </a:ext>
            </a:extLst>
          </p:cNvPr>
          <p:cNvSpPr txBox="1">
            <a:spLocks/>
          </p:cNvSpPr>
          <p:nvPr/>
        </p:nvSpPr>
        <p:spPr>
          <a:xfrm>
            <a:off x="6324600" y="4876800"/>
            <a:ext cx="5638799" cy="83099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4800">
                <a:solidFill>
                  <a:srgbClr val="FF0000"/>
                </a:solidFill>
                <a:latin typeface="Visby CF Bold" pitchFamily="50" charset="0"/>
              </a:rPr>
              <a:t>je HPV-prik halen</a:t>
            </a:r>
          </a:p>
        </p:txBody>
      </p:sp>
    </p:spTree>
    <p:extLst>
      <p:ext uri="{BB962C8B-B14F-4D97-AF65-F5344CB8AC3E}">
        <p14:creationId xmlns:p14="http://schemas.microsoft.com/office/powerpoint/2010/main" val="335042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060B3-9BF7-8C83-BE8C-57CDC1E61343}"/>
            </a:ext>
          </a:extLst>
        </p:cNvPr>
        <p:cNvGrpSpPr/>
        <p:nvPr/>
      </p:nvGrpSpPr>
      <p:grpSpPr>
        <a:xfrm>
          <a:off x="0" y="0"/>
          <a:ext cx="0" cy="0"/>
          <a:chOff x="0" y="0"/>
          <a:chExt cx="0" cy="0"/>
        </a:xfrm>
      </p:grpSpPr>
      <p:sp>
        <p:nvSpPr>
          <p:cNvPr id="49" name="Ster: 12 punten 48">
            <a:extLst>
              <a:ext uri="{FF2B5EF4-FFF2-40B4-BE49-F238E27FC236}">
                <a16:creationId xmlns:a16="http://schemas.microsoft.com/office/drawing/2014/main" id="{E0913922-5A53-17A3-D975-B0D80A3E33E7}"/>
              </a:ext>
            </a:extLst>
          </p:cNvPr>
          <p:cNvSpPr/>
          <p:nvPr/>
        </p:nvSpPr>
        <p:spPr>
          <a:xfrm rot="863454">
            <a:off x="9511681" y="2007802"/>
            <a:ext cx="1703038" cy="1703038"/>
          </a:xfrm>
          <a:prstGeom prst="star12">
            <a:avLst>
              <a:gd name="adj" fmla="val 26326"/>
            </a:avLst>
          </a:prstGeom>
          <a:solidFill>
            <a:schemeClr val="accent2">
              <a:lumMod val="40000"/>
              <a:lumOff val="60000"/>
            </a:schemeClr>
          </a:solidFill>
          <a:ln w="38100" cap="rnd">
            <a:noFill/>
            <a:prstDash val="solid"/>
            <a:round/>
          </a:ln>
        </p:spPr>
        <p:txBody>
          <a:bodyPr rtlCol="0" anchor="ctr"/>
          <a:lstStyle/>
          <a:p>
            <a:pPr algn="l"/>
            <a:endParaRPr lang="nl-NL"/>
          </a:p>
        </p:txBody>
      </p:sp>
      <p:sp>
        <p:nvSpPr>
          <p:cNvPr id="47" name="Graphic 19">
            <a:extLst>
              <a:ext uri="{FF2B5EF4-FFF2-40B4-BE49-F238E27FC236}">
                <a16:creationId xmlns:a16="http://schemas.microsoft.com/office/drawing/2014/main" id="{A4BB4C20-2FE7-D2B8-5858-B61F82C91A30}"/>
              </a:ext>
            </a:extLst>
          </p:cNvPr>
          <p:cNvSpPr/>
          <p:nvPr/>
        </p:nvSpPr>
        <p:spPr>
          <a:xfrm>
            <a:off x="1349298" y="4097951"/>
            <a:ext cx="959004" cy="838876"/>
          </a:xfrm>
          <a:custGeom>
            <a:avLst/>
            <a:gdLst>
              <a:gd name="connsiteX0" fmla="*/ 498613 w 1000386"/>
              <a:gd name="connsiteY0" fmla="*/ 874511 h 875075"/>
              <a:gd name="connsiteX1" fmla="*/ 72426 w 1000386"/>
              <a:gd name="connsiteY1" fmla="*/ 429921 h 875075"/>
              <a:gd name="connsiteX2" fmla="*/ 25154 w 1000386"/>
              <a:gd name="connsiteY2" fmla="*/ 138885 h 875075"/>
              <a:gd name="connsiteX3" fmla="*/ 25154 w 1000386"/>
              <a:gd name="connsiteY3" fmla="*/ 138885 h 875075"/>
              <a:gd name="connsiteX4" fmla="*/ 363462 w 1000386"/>
              <a:gd name="connsiteY4" fmla="*/ 26111 h 875075"/>
              <a:gd name="connsiteX5" fmla="*/ 429004 w 1000386"/>
              <a:gd name="connsiteY5" fmla="*/ 73343 h 875075"/>
              <a:gd name="connsiteX6" fmla="*/ 498613 w 1000386"/>
              <a:gd name="connsiteY6" fmla="*/ 142952 h 875075"/>
              <a:gd name="connsiteX7" fmla="*/ 568488 w 1000386"/>
              <a:gd name="connsiteY7" fmla="*/ 73343 h 875075"/>
              <a:gd name="connsiteX8" fmla="*/ 925133 w 1000386"/>
              <a:gd name="connsiteY8" fmla="*/ 73350 h 875075"/>
              <a:gd name="connsiteX9" fmla="*/ 972338 w 1000386"/>
              <a:gd name="connsiteY9" fmla="*/ 138885 h 875075"/>
              <a:gd name="connsiteX10" fmla="*/ 972338 w 1000386"/>
              <a:gd name="connsiteY10" fmla="*/ 138885 h 875075"/>
              <a:gd name="connsiteX11" fmla="*/ 925066 w 1000386"/>
              <a:gd name="connsiteY11" fmla="*/ 429921 h 87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86" h="875075">
                <a:moveTo>
                  <a:pt x="498613" y="874511"/>
                </a:moveTo>
                <a:lnTo>
                  <a:pt x="72426" y="429921"/>
                </a:lnTo>
                <a:cubicBezTo>
                  <a:pt x="-4317" y="353178"/>
                  <a:pt x="-23319" y="235964"/>
                  <a:pt x="25154" y="138885"/>
                </a:cubicBezTo>
                <a:lnTo>
                  <a:pt x="25154" y="138885"/>
                </a:lnTo>
                <a:cubicBezTo>
                  <a:pt x="87428" y="14322"/>
                  <a:pt x="238913" y="-36171"/>
                  <a:pt x="363462" y="26111"/>
                </a:cubicBezTo>
                <a:cubicBezTo>
                  <a:pt x="387732" y="38226"/>
                  <a:pt x="409868" y="54181"/>
                  <a:pt x="429004" y="73343"/>
                </a:cubicBezTo>
                <a:lnTo>
                  <a:pt x="498613" y="142952"/>
                </a:lnTo>
                <a:lnTo>
                  <a:pt x="568488" y="73343"/>
                </a:lnTo>
                <a:cubicBezTo>
                  <a:pt x="666967" y="-25129"/>
                  <a:pt x="826654" y="-25129"/>
                  <a:pt x="925133" y="73350"/>
                </a:cubicBezTo>
                <a:cubicBezTo>
                  <a:pt x="944268" y="92512"/>
                  <a:pt x="960204" y="114642"/>
                  <a:pt x="972338" y="138885"/>
                </a:cubicBezTo>
                <a:lnTo>
                  <a:pt x="972338" y="138885"/>
                </a:lnTo>
                <a:cubicBezTo>
                  <a:pt x="1020878" y="235957"/>
                  <a:pt x="1001809" y="353198"/>
                  <a:pt x="925066" y="429921"/>
                </a:cubicBezTo>
                <a:close/>
              </a:path>
            </a:pathLst>
          </a:custGeom>
          <a:solidFill>
            <a:schemeClr val="accent1">
              <a:lumMod val="20000"/>
              <a:lumOff val="80000"/>
            </a:schemeClr>
          </a:solidFill>
          <a:ln w="38100" cap="rnd">
            <a:noFill/>
            <a:prstDash val="solid"/>
            <a:round/>
          </a:ln>
        </p:spPr>
        <p:txBody>
          <a:bodyPr rtlCol="0" anchor="ctr"/>
          <a:lstStyle/>
          <a:p>
            <a:endParaRPr lang="nl-NL"/>
          </a:p>
        </p:txBody>
      </p:sp>
      <p:grpSp>
        <p:nvGrpSpPr>
          <p:cNvPr id="21" name="Groep 20">
            <a:extLst>
              <a:ext uri="{FF2B5EF4-FFF2-40B4-BE49-F238E27FC236}">
                <a16:creationId xmlns:a16="http://schemas.microsoft.com/office/drawing/2014/main" id="{DCFC24D7-4F69-3BB4-5068-07D2B6B5CB38}"/>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8492798-4B4F-D280-76E1-95E5D358EBF2}"/>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ABD6D66B-88FB-A741-212A-13030DB54B1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E7163CF7-57ED-0AE4-FBBD-109B965325A0}"/>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5E4FDF1-FAD5-502F-E0F4-44695031E86B}"/>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FDE8208C-2927-B952-2A43-D3D96607A0DC}"/>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AD3B4059-E2FB-DD5C-A7BC-EA12AE7946E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ijdelijke aanduiding voor tekst 2">
            <a:extLst>
              <a:ext uri="{FF2B5EF4-FFF2-40B4-BE49-F238E27FC236}">
                <a16:creationId xmlns:a16="http://schemas.microsoft.com/office/drawing/2014/main" id="{9A615634-C251-4A22-9777-887167942DF7}"/>
              </a:ext>
            </a:extLst>
          </p:cNvPr>
          <p:cNvSpPr txBox="1">
            <a:spLocks/>
          </p:cNvSpPr>
          <p:nvPr/>
        </p:nvSpPr>
        <p:spPr>
          <a:xfrm>
            <a:off x="152400" y="1390889"/>
            <a:ext cx="335280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Dankzij onderzoek weten artsen al veel over kanker</a:t>
            </a:r>
          </a:p>
        </p:txBody>
      </p:sp>
      <p:sp>
        <p:nvSpPr>
          <p:cNvPr id="19" name="Tijdelijke aanduiding voor tekst 2">
            <a:extLst>
              <a:ext uri="{FF2B5EF4-FFF2-40B4-BE49-F238E27FC236}">
                <a16:creationId xmlns:a16="http://schemas.microsoft.com/office/drawing/2014/main" id="{8C41E1EB-C837-CE48-938D-427C20574E8D}"/>
              </a:ext>
            </a:extLst>
          </p:cNvPr>
          <p:cNvSpPr txBox="1">
            <a:spLocks/>
          </p:cNvSpPr>
          <p:nvPr/>
        </p:nvSpPr>
        <p:spPr>
          <a:xfrm>
            <a:off x="487946" y="4934363"/>
            <a:ext cx="2681709"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Steeds </a:t>
            </a:r>
            <a:br>
              <a:rPr lang="nl-NL" sz="2800">
                <a:solidFill>
                  <a:srgbClr val="000000"/>
                </a:solidFill>
                <a:latin typeface="Visby CF Medium" pitchFamily="50" charset="0"/>
              </a:rPr>
            </a:br>
            <a:r>
              <a:rPr lang="nl-NL" sz="2800">
                <a:solidFill>
                  <a:srgbClr val="000000"/>
                </a:solidFill>
                <a:latin typeface="Visby CF Medium" pitchFamily="50" charset="0"/>
              </a:rPr>
              <a:t>meer mensen worden beter</a:t>
            </a:r>
          </a:p>
        </p:txBody>
      </p:sp>
      <p:sp>
        <p:nvSpPr>
          <p:cNvPr id="20" name="Tijdelijke aanduiding voor tekst 2">
            <a:extLst>
              <a:ext uri="{FF2B5EF4-FFF2-40B4-BE49-F238E27FC236}">
                <a16:creationId xmlns:a16="http://schemas.microsoft.com/office/drawing/2014/main" id="{1119B58C-0D1F-E7B2-5716-0383FD5CD9FF}"/>
              </a:ext>
            </a:extLst>
          </p:cNvPr>
          <p:cNvSpPr txBox="1">
            <a:spLocks/>
          </p:cNvSpPr>
          <p:nvPr/>
        </p:nvSpPr>
        <p:spPr>
          <a:xfrm>
            <a:off x="8731405" y="4934363"/>
            <a:ext cx="3170148"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Helaas is er ook nog heel veel dat ze niet weten</a:t>
            </a:r>
          </a:p>
        </p:txBody>
      </p:sp>
      <p:sp>
        <p:nvSpPr>
          <p:cNvPr id="27" name="Tijdelijke aanduiding voor tekst 2">
            <a:extLst>
              <a:ext uri="{FF2B5EF4-FFF2-40B4-BE49-F238E27FC236}">
                <a16:creationId xmlns:a16="http://schemas.microsoft.com/office/drawing/2014/main" id="{BABED7DB-7BD2-D891-9310-3B0FAC1176DE}"/>
              </a:ext>
            </a:extLst>
          </p:cNvPr>
          <p:cNvSpPr txBox="1">
            <a:spLocks/>
          </p:cNvSpPr>
          <p:nvPr/>
        </p:nvSpPr>
        <p:spPr>
          <a:xfrm>
            <a:off x="9020504" y="1284679"/>
            <a:ext cx="2610218" cy="1384995"/>
          </a:xfrm>
          <a:prstGeom prst="rect">
            <a:avLst/>
          </a:prstGeom>
          <a:noFill/>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Bold" pitchFamily="50" charset="0"/>
              </a:rPr>
              <a:t>Meer onderzoek nodig!</a:t>
            </a:r>
          </a:p>
        </p:txBody>
      </p:sp>
      <p:pic>
        <p:nvPicPr>
          <p:cNvPr id="33" name="onderzoek lange video">
            <a:hlinkClick r:id="" action="ppaction://media"/>
            <a:extLst>
              <a:ext uri="{FF2B5EF4-FFF2-40B4-BE49-F238E27FC236}">
                <a16:creationId xmlns:a16="http://schemas.microsoft.com/office/drawing/2014/main" id="{234B5C4F-0D4B-F37C-2D6D-2DCB8FFA829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10570" r="10570"/>
          <a:stretch/>
        </p:blipFill>
        <p:spPr>
          <a:xfrm>
            <a:off x="3627863" y="1338882"/>
            <a:ext cx="4936274" cy="3325388"/>
          </a:xfrm>
          <a:prstGeom prst="roundRect">
            <a:avLst>
              <a:gd name="adj" fmla="val 0"/>
            </a:avLst>
          </a:prstGeom>
        </p:spPr>
      </p:pic>
      <p:sp>
        <p:nvSpPr>
          <p:cNvPr id="34" name="TextBox 7">
            <a:extLst>
              <a:ext uri="{FF2B5EF4-FFF2-40B4-BE49-F238E27FC236}">
                <a16:creationId xmlns:a16="http://schemas.microsoft.com/office/drawing/2014/main" id="{4DE09D6B-190D-1942-A0DE-D78556E0E356}"/>
              </a:ext>
            </a:extLst>
          </p:cNvPr>
          <p:cNvSpPr txBox="1"/>
          <p:nvPr/>
        </p:nvSpPr>
        <p:spPr>
          <a:xfrm>
            <a:off x="3646449" y="5147729"/>
            <a:ext cx="4899104" cy="952143"/>
          </a:xfrm>
          <a:prstGeom prst="roundRect">
            <a:avLst>
              <a:gd name="adj" fmla="val 50000"/>
            </a:avLst>
          </a:prstGeom>
          <a:solidFill>
            <a:schemeClr val="tx2"/>
          </a:solidFill>
        </p:spPr>
        <p:txBody>
          <a:bodyPr wrap="square" lIns="0" tIns="0" rIns="0" bIns="0" rtlCol="0" anchor="ctr" anchorCtr="0">
            <a:spAutoFit/>
          </a:bodyPr>
          <a:lstStyle/>
          <a:p>
            <a:pPr algn="ctr"/>
            <a:r>
              <a:rPr lang="nl-NL" sz="4400">
                <a:solidFill>
                  <a:schemeClr val="bg1"/>
                </a:solidFill>
                <a:latin typeface="Visby CF Bold" pitchFamily="50" charset="0"/>
                <a:ea typeface="Visby CF 1"/>
                <a:cs typeface="Visby CF 1"/>
                <a:sym typeface="Visby CF 1"/>
              </a:rPr>
              <a:t>Voor onderzoek</a:t>
            </a:r>
          </a:p>
        </p:txBody>
      </p:sp>
      <p:cxnSp>
        <p:nvCxnSpPr>
          <p:cNvPr id="36" name="Rechte verbindingslijn met pijl 35">
            <a:extLst>
              <a:ext uri="{FF2B5EF4-FFF2-40B4-BE49-F238E27FC236}">
                <a16:creationId xmlns:a16="http://schemas.microsoft.com/office/drawing/2014/main" id="{2B317361-BBC0-8569-5A3F-04A26BD7490B}"/>
              </a:ext>
            </a:extLst>
          </p:cNvPr>
          <p:cNvCxnSpPr>
            <a:cxnSpLocks/>
          </p:cNvCxnSpPr>
          <p:nvPr/>
        </p:nvCxnSpPr>
        <p:spPr>
          <a:xfrm>
            <a:off x="1828800" y="3001576"/>
            <a:ext cx="0" cy="1662694"/>
          </a:xfrm>
          <a:prstGeom prst="straightConnector1">
            <a:avLst/>
          </a:prstGeom>
          <a:ln w="76200" cap="rnd">
            <a:round/>
            <a:headEnd w="lg" len="lg"/>
            <a:tailEnd type="triangle" w="lg" len="med"/>
          </a:ln>
        </p:spPr>
        <p:style>
          <a:lnRef idx="1">
            <a:schemeClr val="accent1"/>
          </a:lnRef>
          <a:fillRef idx="0">
            <a:schemeClr val="accent1"/>
          </a:fillRef>
          <a:effectRef idx="0">
            <a:schemeClr val="accent1"/>
          </a:effectRef>
          <a:fontRef idx="minor">
            <a:schemeClr val="tx1"/>
          </a:fontRef>
        </p:style>
      </p:cxnSp>
      <p:cxnSp>
        <p:nvCxnSpPr>
          <p:cNvPr id="48" name="Rechte verbindingslijn met pijl 47">
            <a:extLst>
              <a:ext uri="{FF2B5EF4-FFF2-40B4-BE49-F238E27FC236}">
                <a16:creationId xmlns:a16="http://schemas.microsoft.com/office/drawing/2014/main" id="{480F58B3-374C-AEC9-0957-8F687B372F60}"/>
              </a:ext>
            </a:extLst>
          </p:cNvPr>
          <p:cNvCxnSpPr>
            <a:cxnSpLocks/>
          </p:cNvCxnSpPr>
          <p:nvPr/>
        </p:nvCxnSpPr>
        <p:spPr>
          <a:xfrm rot="10800000">
            <a:off x="10348332" y="2895601"/>
            <a:ext cx="0" cy="1662694"/>
          </a:xfrm>
          <a:prstGeom prst="straightConnector1">
            <a:avLst/>
          </a:prstGeom>
          <a:ln w="76200" cap="rnd">
            <a:solidFill>
              <a:schemeClr val="tx1"/>
            </a:solidFill>
            <a:round/>
            <a:headEnd w="lg" len="lg"/>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220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14:presetBounceEnd="56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6000">
                                          <p:cBhvr additive="base">
                                            <p:cTn id="11" dur="500" fill="hold"/>
                                            <p:tgtEl>
                                              <p:spTgt spid="34"/>
                                            </p:tgtEl>
                                            <p:attrNameLst>
                                              <p:attrName>ppt_x</p:attrName>
                                            </p:attrNameLst>
                                          </p:cBhvr>
                                          <p:tavLst>
                                            <p:tav tm="0">
                                              <p:val>
                                                <p:strVal val="#ppt_x"/>
                                              </p:val>
                                            </p:tav>
                                            <p:tav tm="100000">
                                              <p:val>
                                                <p:strVal val="#ppt_x"/>
                                              </p:val>
                                            </p:tav>
                                          </p:tavLst>
                                        </p:anim>
                                        <p:anim calcmode="lin" valueType="num" p14:bounceEnd="56000">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990600" y="1447800"/>
            <a:ext cx="10134600" cy="3159904"/>
          </a:xfrm>
          <a:prstGeom prst="rect">
            <a:avLst/>
          </a:prstGeom>
          <a:noFill/>
        </p:spPr>
        <p:txBody>
          <a:bodyPr wrap="square">
            <a:spAutoFit/>
          </a:bodyPr>
          <a:lstStyle/>
          <a:p>
            <a:pPr marL="514350" indent="-514350">
              <a:lnSpc>
                <a:spcPct val="107000"/>
              </a:lnSpc>
              <a:spcAft>
                <a:spcPts val="1200"/>
              </a:spcAft>
              <a:buFont typeface="+mj-lt"/>
              <a:buAutoNum type="arabicPeriod"/>
            </a:pPr>
            <a:r>
              <a:rPr lang="nl-NL" sz="2400">
                <a:solidFill>
                  <a:schemeClr val="bg2"/>
                </a:solidFill>
                <a:latin typeface="Visby CF Medium" pitchFamily="50" charset="0"/>
              </a:rPr>
              <a:t>Bekijk elke dia goed van te voren. Sommige dia’s heb je misschien niet nodig: deze kan je weggooien.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Lees de tekst in de notities onder elke dia. Hier staat wat je kan doen of zeggen. Je kan zelf ook tekst maken en erbij schrijven.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Oefen je spreekbeurt eerst thuis in de presentatiemodus (F5) van Powerpoint. Er zit veel beweging in de dia’s! Vind je het er leuk uitzien?</a:t>
            </a:r>
          </a:p>
        </p:txBody>
      </p:sp>
      <p:sp>
        <p:nvSpPr>
          <p:cNvPr id="5" name="TextBox 7">
            <a:extLst>
              <a:ext uri="{FF2B5EF4-FFF2-40B4-BE49-F238E27FC236}">
                <a16:creationId xmlns:a16="http://schemas.microsoft.com/office/drawing/2014/main" id="{6168DD15-2FBE-029F-7348-BB273801321A}"/>
              </a:ext>
            </a:extLst>
          </p:cNvPr>
          <p:cNvSpPr txBox="1"/>
          <p:nvPr/>
        </p:nvSpPr>
        <p:spPr>
          <a:xfrm>
            <a:off x="1600200" y="228600"/>
            <a:ext cx="83803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Tips voor je spreekbeurt</a:t>
            </a:r>
          </a:p>
        </p:txBody>
      </p:sp>
      <p:grpSp>
        <p:nvGrpSpPr>
          <p:cNvPr id="42" name="Groep 41">
            <a:extLst>
              <a:ext uri="{FF2B5EF4-FFF2-40B4-BE49-F238E27FC236}">
                <a16:creationId xmlns:a16="http://schemas.microsoft.com/office/drawing/2014/main" id="{2423B422-55FF-A9D9-AA35-48E2441DEA91}"/>
              </a:ext>
            </a:extLst>
          </p:cNvPr>
          <p:cNvGrpSpPr/>
          <p:nvPr/>
        </p:nvGrpSpPr>
        <p:grpSpPr>
          <a:xfrm>
            <a:off x="609600" y="2590800"/>
            <a:ext cx="304800" cy="3810000"/>
            <a:chOff x="609600" y="2590800"/>
            <a:chExt cx="304800" cy="3810000"/>
          </a:xfrm>
        </p:grpSpPr>
        <p:cxnSp>
          <p:nvCxnSpPr>
            <p:cNvPr id="31" name="Rechte verbindingslijn met pijl 30">
              <a:extLst>
                <a:ext uri="{FF2B5EF4-FFF2-40B4-BE49-F238E27FC236}">
                  <a16:creationId xmlns:a16="http://schemas.microsoft.com/office/drawing/2014/main" id="{F86733E8-33C5-06F7-C47E-D07D48FBEDA5}"/>
                </a:ext>
              </a:extLst>
            </p:cNvPr>
            <p:cNvCxnSpPr>
              <a:cxnSpLocks/>
            </p:cNvCxnSpPr>
            <p:nvPr/>
          </p:nvCxnSpPr>
          <p:spPr>
            <a:xfrm>
              <a:off x="609600" y="2590800"/>
              <a:ext cx="0" cy="3810000"/>
            </a:xfrm>
            <a:prstGeom prst="straightConnector1">
              <a:avLst/>
            </a:prstGeom>
            <a:ln w="38100" cap="rnd">
              <a:round/>
              <a:tailEnd type="arrow" w="lg" len="lg"/>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3655A4CD-9003-2F7D-73CF-F8555126E968}"/>
                </a:ext>
              </a:extLst>
            </p:cNvPr>
            <p:cNvCxnSpPr>
              <a:cxnSpLocks/>
            </p:cNvCxnSpPr>
            <p:nvPr/>
          </p:nvCxnSpPr>
          <p:spPr>
            <a:xfrm>
              <a:off x="609600" y="2590800"/>
              <a:ext cx="304800" cy="0"/>
            </a:xfrm>
            <a:prstGeom prst="line">
              <a:avLst/>
            </a:prstGeom>
            <a:ln w="38100" cap="rnd">
              <a:round/>
              <a:tailEnd type="non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248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47CED-B1A8-34A4-9B21-BBBC16378328}"/>
            </a:ext>
          </a:extLst>
        </p:cNvPr>
        <p:cNvGrpSpPr/>
        <p:nvPr/>
      </p:nvGrpSpPr>
      <p:grpSpPr>
        <a:xfrm>
          <a:off x="0" y="0"/>
          <a:ext cx="0" cy="0"/>
          <a:chOff x="0" y="0"/>
          <a:chExt cx="0" cy="0"/>
        </a:xfrm>
      </p:grpSpPr>
      <p:grpSp>
        <p:nvGrpSpPr>
          <p:cNvPr id="109" name="Groep 108">
            <a:extLst>
              <a:ext uri="{FF2B5EF4-FFF2-40B4-BE49-F238E27FC236}">
                <a16:creationId xmlns:a16="http://schemas.microsoft.com/office/drawing/2014/main" id="{CEF81659-CC4E-8010-0F85-3C34A7DFA82C}"/>
              </a:ext>
            </a:extLst>
          </p:cNvPr>
          <p:cNvGrpSpPr/>
          <p:nvPr/>
        </p:nvGrpSpPr>
        <p:grpSpPr>
          <a:xfrm>
            <a:off x="0" y="1116101"/>
            <a:ext cx="12194721" cy="4267760"/>
            <a:chOff x="0" y="1116101"/>
            <a:chExt cx="12194721" cy="4267760"/>
          </a:xfrm>
        </p:grpSpPr>
        <p:pic>
          <p:nvPicPr>
            <p:cNvPr id="5" name="Graphic 4">
              <a:extLst>
                <a:ext uri="{FF2B5EF4-FFF2-40B4-BE49-F238E27FC236}">
                  <a16:creationId xmlns:a16="http://schemas.microsoft.com/office/drawing/2014/main" id="{BF4A08AC-B01E-B986-3986-CC75A937DF8A}"/>
                </a:ext>
              </a:extLst>
            </p:cNvPr>
            <p:cNvPicPr>
              <a:picLocks noChangeAspect="1"/>
            </p:cNvPicPr>
            <p:nvPr/>
          </p:nvPicPr>
          <p:blipFill>
            <a:blip>
              <a:extLst>
                <a:ext uri="{96DAC541-7B7A-43D3-8B79-37D633B846F1}">
                  <asvg:svgBlip xmlns:asvg="http://schemas.microsoft.com/office/drawing/2016/SVG/main" r:embed="rId3"/>
                </a:ext>
              </a:extLst>
            </a:blip>
            <a:srcRect b="23333"/>
            <a:stretch/>
          </p:blipFill>
          <p:spPr>
            <a:xfrm>
              <a:off x="2906479" y="1116101"/>
              <a:ext cx="6553202" cy="4267760"/>
            </a:xfrm>
            <a:prstGeom prst="rect">
              <a:avLst/>
            </a:prstGeom>
          </p:spPr>
        </p:pic>
        <p:cxnSp>
          <p:nvCxnSpPr>
            <p:cNvPr id="107" name="Rechte verbindingslijn 106">
              <a:extLst>
                <a:ext uri="{FF2B5EF4-FFF2-40B4-BE49-F238E27FC236}">
                  <a16:creationId xmlns:a16="http://schemas.microsoft.com/office/drawing/2014/main" id="{09E244DC-A018-EBD4-E7E2-A0CF8F9006E6}"/>
                </a:ext>
              </a:extLst>
            </p:cNvPr>
            <p:cNvCxnSpPr/>
            <p:nvPr/>
          </p:nvCxnSpPr>
          <p:spPr>
            <a:xfrm flipH="1">
              <a:off x="0"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0593E232-8F48-1ABB-970F-EABE383D3DB1}"/>
                </a:ext>
              </a:extLst>
            </p:cNvPr>
            <p:cNvCxnSpPr/>
            <p:nvPr/>
          </p:nvCxnSpPr>
          <p:spPr>
            <a:xfrm flipH="1">
              <a:off x="8613321"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7" name="Picture 2">
            <a:extLst>
              <a:ext uri="{FF2B5EF4-FFF2-40B4-BE49-F238E27FC236}">
                <a16:creationId xmlns:a16="http://schemas.microsoft.com/office/drawing/2014/main" id="{2DD0FAB8-89C3-EE34-610B-EDBECD8CA8EA}"/>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571" r="-1034"/>
          <a:stretch/>
        </p:blipFill>
        <p:spPr bwMode="auto">
          <a:xfrm rot="17498715">
            <a:off x="9186228" y="6843553"/>
            <a:ext cx="2106326" cy="1036962"/>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C52E6CC9-556A-A672-E5BF-7F1AAA9DB6DE}"/>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FD92E58-AD3F-5EF9-8270-5F833E0F9CBD}"/>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F7C7FAD4-811E-4AB2-9613-99C375125AC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C467C32-68E8-92D9-17A5-7A5AA89A1C59}"/>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8F2ABD6-02EC-58CD-13B5-2319F6AFF48A}"/>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665CA33F-3839-A278-185C-3EB4DCDAC4FE}"/>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328D516B-9F88-B9A6-43EB-19136D7EB6D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57" name="Picture 2">
            <a:extLst>
              <a:ext uri="{FF2B5EF4-FFF2-40B4-BE49-F238E27FC236}">
                <a16:creationId xmlns:a16="http://schemas.microsoft.com/office/drawing/2014/main" id="{C3DD7AF5-BD5B-8229-EBF2-61D119B6D9C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4500" t="-4500" r="-4500" b="-4500"/>
          <a:stretch/>
        </p:blipFill>
        <p:spPr bwMode="auto">
          <a:xfrm>
            <a:off x="9473288" y="6692850"/>
            <a:ext cx="1688126" cy="168812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a:extLst>
              <a:ext uri="{FF2B5EF4-FFF2-40B4-BE49-F238E27FC236}">
                <a16:creationId xmlns:a16="http://schemas.microsoft.com/office/drawing/2014/main" id="{9F969DB6-B412-352F-AF04-ED650CDD2EF7}"/>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6968" t="-6968" r="-6968" b="-6968"/>
          <a:stretch/>
        </p:blipFill>
        <p:spPr bwMode="auto">
          <a:xfrm>
            <a:off x="9574999" y="6737837"/>
            <a:ext cx="1459526" cy="1459526"/>
          </a:xfrm>
          <a:prstGeom prst="rect">
            <a:avLst/>
          </a:prstGeom>
          <a:noFill/>
          <a:extLst>
            <a:ext uri="{909E8E84-426E-40DD-AFC4-6F175D3DCCD1}">
              <a14:hiddenFill xmlns:a14="http://schemas.microsoft.com/office/drawing/2010/main">
                <a:solidFill>
                  <a:srgbClr val="FFFFFF"/>
                </a:solidFill>
              </a14:hiddenFill>
            </a:ext>
          </a:extLst>
        </p:spPr>
      </p:pic>
      <p:pic>
        <p:nvPicPr>
          <p:cNvPr id="63" name="Graphic 11">
            <a:extLst>
              <a:ext uri="{FF2B5EF4-FFF2-40B4-BE49-F238E27FC236}">
                <a16:creationId xmlns:a16="http://schemas.microsoft.com/office/drawing/2014/main" id="{15D9D1A1-33F9-2EDD-DD53-7CFCE813C90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flipH="1">
            <a:off x="8991600" y="4998460"/>
            <a:ext cx="2663738" cy="2574489"/>
          </a:xfrm>
          <a:prstGeom prst="rect">
            <a:avLst/>
          </a:prstGeom>
        </p:spPr>
      </p:pic>
      <p:sp>
        <p:nvSpPr>
          <p:cNvPr id="70" name="TextBox 7">
            <a:extLst>
              <a:ext uri="{FF2B5EF4-FFF2-40B4-BE49-F238E27FC236}">
                <a16:creationId xmlns:a16="http://schemas.microsoft.com/office/drawing/2014/main" id="{6DDD2F2E-443A-89F8-FC15-FA58D6FAE09C}"/>
              </a:ext>
            </a:extLst>
          </p:cNvPr>
          <p:cNvSpPr txBox="1"/>
          <p:nvPr/>
        </p:nvSpPr>
        <p:spPr>
          <a:xfrm>
            <a:off x="167048" y="2201476"/>
            <a:ext cx="4088778" cy="1600200"/>
          </a:xfrm>
          <a:prstGeom prst="roundRect">
            <a:avLst>
              <a:gd name="adj" fmla="val 50000"/>
            </a:avLst>
          </a:prstGeom>
          <a:solidFill>
            <a:schemeClr val="tx2"/>
          </a:solidFill>
        </p:spPr>
        <p:txBody>
          <a:bodyPr wrap="square" lIns="0" tIns="0" rIns="0" bIns="0" rtlCol="0" anchor="ctr" anchorCtr="0">
            <a:normAutofit lnSpcReduction="10000"/>
          </a:bodyPr>
          <a:lstStyle/>
          <a:p>
            <a:pPr algn="ctr"/>
            <a:r>
              <a:rPr lang="nl-NL" sz="4000">
                <a:solidFill>
                  <a:schemeClr val="bg1"/>
                </a:solidFill>
                <a:latin typeface="Visby CF Bold" pitchFamily="50" charset="0"/>
                <a:ea typeface="Visby CF 1"/>
                <a:cs typeface="Visby CF 1"/>
                <a:sym typeface="Visby CF 1"/>
              </a:rPr>
              <a:t>Onderzoek kost veel geld</a:t>
            </a:r>
          </a:p>
        </p:txBody>
      </p:sp>
      <p:pic>
        <p:nvPicPr>
          <p:cNvPr id="3" name="Afbeelding 2">
            <a:extLst>
              <a:ext uri="{FF2B5EF4-FFF2-40B4-BE49-F238E27FC236}">
                <a16:creationId xmlns:a16="http://schemas.microsoft.com/office/drawing/2014/main" id="{ABFC6D18-0E8A-3987-4A2A-F942CB25A7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5469" y="5377754"/>
            <a:ext cx="2241062" cy="918836"/>
          </a:xfrm>
          <a:prstGeom prst="rect">
            <a:avLst/>
          </a:prstGeom>
        </p:spPr>
      </p:pic>
    </p:spTree>
    <p:extLst>
      <p:ext uri="{BB962C8B-B14F-4D97-AF65-F5344CB8AC3E}">
        <p14:creationId xmlns:p14="http://schemas.microsoft.com/office/powerpoint/2010/main" val="1953878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1+#ppt_w/2"/>
                                          </p:val>
                                        </p:tav>
                                        <p:tav tm="100000">
                                          <p:val>
                                            <p:strVal val="#ppt_x"/>
                                          </p:val>
                                        </p:tav>
                                      </p:tavLst>
                                    </p:anim>
                                    <p:anim calcmode="lin" valueType="num">
                                      <p:cBhvr additive="base">
                                        <p:cTn id="12" dur="500" fill="hold"/>
                                        <p:tgtEl>
                                          <p:spTgt spid="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repeatCount="indefinite" decel="71000" fill="hold" nodeType="afterEffect">
                                  <p:stCondLst>
                                    <p:cond delay="0"/>
                                  </p:stCondLst>
                                  <p:endCondLst>
                                    <p:cond evt="onNext" delay="0">
                                      <p:tgtEl>
                                        <p:sldTgt/>
                                      </p:tgtEl>
                                    </p:cond>
                                  </p:end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1500" fill="hold"/>
                                        <p:tgtEl>
                                          <p:spTgt spid="58"/>
                                        </p:tgtEl>
                                        <p:attrNameLst>
                                          <p:attrName>ppt_x</p:attrName>
                                        </p:attrNameLst>
                                      </p:cBhvr>
                                      <p:tavLst>
                                        <p:tav tm="0">
                                          <p:val>
                                            <p:strVal val="#ppt_x"/>
                                          </p:val>
                                        </p:tav>
                                        <p:tav tm="100000">
                                          <p:val>
                                            <p:strVal val="#ppt_x"/>
                                          </p:val>
                                        </p:tav>
                                      </p:tavLst>
                                    </p:anim>
                                    <p:anim calcmode="lin" valueType="num">
                                      <p:cBhvr additive="base">
                                        <p:cTn id="17" dur="1500" fill="hold"/>
                                        <p:tgtEl>
                                          <p:spTgt spid="58"/>
                                        </p:tgtEl>
                                        <p:attrNameLst>
                                          <p:attrName>ppt_y</p:attrName>
                                        </p:attrNameLst>
                                      </p:cBhvr>
                                      <p:tavLst>
                                        <p:tav tm="0">
                                          <p:val>
                                            <p:strVal val="0-#ppt_h/2"/>
                                          </p:val>
                                        </p:tav>
                                        <p:tav tm="100000">
                                          <p:val>
                                            <p:strVal val="#ppt_y"/>
                                          </p:val>
                                        </p:tav>
                                      </p:tavLst>
                                    </p:anim>
                                  </p:childTnLst>
                                </p:cTn>
                              </p:par>
                              <p:par>
                                <p:cTn id="18" presetID="2" presetClass="entr" presetSubtype="1" repeatCount="indefinite" decel="71000" fill="hold" nodeType="withEffect">
                                  <p:stCondLst>
                                    <p:cond delay="50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1500" fill="hold"/>
                                        <p:tgtEl>
                                          <p:spTgt spid="57"/>
                                        </p:tgtEl>
                                        <p:attrNameLst>
                                          <p:attrName>ppt_x</p:attrName>
                                        </p:attrNameLst>
                                      </p:cBhvr>
                                      <p:tavLst>
                                        <p:tav tm="0">
                                          <p:val>
                                            <p:strVal val="#ppt_x"/>
                                          </p:val>
                                        </p:tav>
                                        <p:tav tm="100000">
                                          <p:val>
                                            <p:strVal val="#ppt_x"/>
                                          </p:val>
                                        </p:tav>
                                      </p:tavLst>
                                    </p:anim>
                                    <p:anim calcmode="lin" valueType="num">
                                      <p:cBhvr additive="base">
                                        <p:cTn id="21" dur="1500" fill="hold"/>
                                        <p:tgtEl>
                                          <p:spTgt spid="57"/>
                                        </p:tgtEl>
                                        <p:attrNameLst>
                                          <p:attrName>ppt_y</p:attrName>
                                        </p:attrNameLst>
                                      </p:cBhvr>
                                      <p:tavLst>
                                        <p:tav tm="0">
                                          <p:val>
                                            <p:strVal val="0-#ppt_h/2"/>
                                          </p:val>
                                        </p:tav>
                                        <p:tav tm="100000">
                                          <p:val>
                                            <p:strVal val="#ppt_y"/>
                                          </p:val>
                                        </p:tav>
                                      </p:tavLst>
                                    </p:anim>
                                  </p:childTnLst>
                                </p:cTn>
                              </p:par>
                              <p:par>
                                <p:cTn id="22" presetID="2" presetClass="entr" presetSubtype="1" repeatCount="indefinite" decel="71000" fill="hold" nodeType="withEffect">
                                  <p:stCondLst>
                                    <p:cond delay="100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1500" fill="hold"/>
                                        <p:tgtEl>
                                          <p:spTgt spid="77"/>
                                        </p:tgtEl>
                                        <p:attrNameLst>
                                          <p:attrName>ppt_x</p:attrName>
                                        </p:attrNameLst>
                                      </p:cBhvr>
                                      <p:tavLst>
                                        <p:tav tm="0">
                                          <p:val>
                                            <p:strVal val="#ppt_x"/>
                                          </p:val>
                                        </p:tav>
                                        <p:tav tm="100000">
                                          <p:val>
                                            <p:strVal val="#ppt_x"/>
                                          </p:val>
                                        </p:tav>
                                      </p:tavLst>
                                    </p:anim>
                                    <p:anim calcmode="lin" valueType="num">
                                      <p:cBhvr additive="base">
                                        <p:cTn id="25" dur="1500" fill="hold"/>
                                        <p:tgtEl>
                                          <p:spTgt spid="77"/>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FF407-7E27-F3E8-5667-2787DE455C07}"/>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58D14AC1-05CF-49A8-D460-E7A7FA204A4B}"/>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3134636-51FF-3227-791B-1BBBC8F1024C}"/>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655654F-68E4-8D70-5C41-AC3C36309C9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841BCF05-F98B-C8B0-B396-157F02A83C5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BD6319D1-9D5C-D0AB-71FB-CB2D86C745E0}"/>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FF6FFA32-73B3-81D4-E454-A33D18B70FC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197CB0CC-28A3-418F-96C8-75CFB9E9D31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6" name="TextBox 2">
            <a:extLst>
              <a:ext uri="{FF2B5EF4-FFF2-40B4-BE49-F238E27FC236}">
                <a16:creationId xmlns:a16="http://schemas.microsoft.com/office/drawing/2014/main" id="{16CF2C50-A91E-C901-8D37-7F3DD6039D15}"/>
              </a:ext>
            </a:extLst>
          </p:cNvPr>
          <p:cNvSpPr txBox="1"/>
          <p:nvPr/>
        </p:nvSpPr>
        <p:spPr>
          <a:xfrm>
            <a:off x="378782"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Cupcakes </a:t>
            </a:r>
          </a:p>
          <a:p>
            <a:pPr algn="ctr">
              <a:lnSpc>
                <a:spcPts val="3500"/>
              </a:lnSpc>
            </a:pPr>
            <a:r>
              <a:rPr lang="nl-NL" sz="3200">
                <a:solidFill>
                  <a:schemeClr val="tx2"/>
                </a:solidFill>
                <a:latin typeface="Visby CF Bold" pitchFamily="50" charset="0"/>
                <a:ea typeface="Visby CF 2"/>
                <a:cs typeface="Visby CF 2"/>
                <a:sym typeface="Visby CF 2"/>
              </a:rPr>
              <a:t>bakken en verkopen</a:t>
            </a:r>
          </a:p>
        </p:txBody>
      </p:sp>
      <p:grpSp>
        <p:nvGrpSpPr>
          <p:cNvPr id="15" name="Graphic 9">
            <a:extLst>
              <a:ext uri="{FF2B5EF4-FFF2-40B4-BE49-F238E27FC236}">
                <a16:creationId xmlns:a16="http://schemas.microsoft.com/office/drawing/2014/main" id="{3E0D5F52-3983-E144-D194-2B4138CE9D80}"/>
              </a:ext>
            </a:extLst>
          </p:cNvPr>
          <p:cNvGrpSpPr/>
          <p:nvPr/>
        </p:nvGrpSpPr>
        <p:grpSpPr>
          <a:xfrm>
            <a:off x="675119" y="1667779"/>
            <a:ext cx="3084267" cy="2408586"/>
            <a:chOff x="1371528" y="2388012"/>
            <a:chExt cx="3084267" cy="2408586"/>
          </a:xfrm>
        </p:grpSpPr>
        <p:grpSp>
          <p:nvGrpSpPr>
            <p:cNvPr id="17" name="Graphic 9">
              <a:extLst>
                <a:ext uri="{FF2B5EF4-FFF2-40B4-BE49-F238E27FC236}">
                  <a16:creationId xmlns:a16="http://schemas.microsoft.com/office/drawing/2014/main" id="{BCEF6B61-7387-9544-E870-3026C6942C15}"/>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14693B7-B36B-091D-4030-BBDE1CDF4FAD}"/>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0CD37792-EFDD-1C7A-AB98-D22E22CF8442}"/>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0B9CA7DE-3BDA-71EC-B054-9D215BEF0975}"/>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E1E9BB87-6E20-CA98-CB29-7168405708AC}"/>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0E510290-C16B-36BA-3116-9F26729783AE}"/>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598F730-DC4C-1E09-5830-298172FFF50D}"/>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B28D64A8-0AFC-7F4B-32A8-39AB03710EE2}"/>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9525"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9AB07BA6-3394-A64A-B0AA-4BA4F4EDA63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5715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F7A02E41-6279-F554-317D-D86D2E2641C3}"/>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0A86BAE1-ED42-EF2D-8C24-78B0F5045BE9}"/>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A0D97CE3-8A60-0C06-782F-C4A52219CF99}"/>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372230DA-1A40-12A5-AF20-65E660E32DCF}"/>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31B9E628-F9C0-F553-6AED-F9E4A4D3F52F}"/>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BE438920-5D08-B7CB-BB96-92400CB92F9B}"/>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F9A02604-4060-3B35-AEB6-72AA80B5198E}"/>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68851C2-06AD-9B57-8465-B4BB1E058C5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9525" cap="flat">
                  <a:no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9C96021B-DFDD-2961-EE7D-E9F89BF372F1}"/>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5715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1DF14777-340B-C470-50A6-FDC1E283292C}"/>
              </a:ext>
            </a:extLst>
          </p:cNvPr>
          <p:cNvGrpSpPr/>
          <p:nvPr/>
        </p:nvGrpSpPr>
        <p:grpSpPr>
          <a:xfrm>
            <a:off x="5114735" y="1566862"/>
            <a:ext cx="1962530" cy="2610421"/>
            <a:chOff x="5400770" y="2186082"/>
            <a:chExt cx="1962530" cy="2610421"/>
          </a:xfrm>
        </p:grpSpPr>
        <p:grpSp>
          <p:nvGrpSpPr>
            <p:cNvPr id="36" name="Graphic 9">
              <a:extLst>
                <a:ext uri="{FF2B5EF4-FFF2-40B4-BE49-F238E27FC236}">
                  <a16:creationId xmlns:a16="http://schemas.microsoft.com/office/drawing/2014/main" id="{4FA87F6F-7D02-FB35-B567-11FFF9624D7B}"/>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58C009F9-71E1-4192-ABB0-9DCC340CC61C}"/>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0CD9F677-1267-9F0D-62E0-24E43A0DD82A}"/>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08793D9E-36B5-E343-75D4-CB54913DADD8}"/>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5715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23A2C88-FC78-71B1-502E-9F048747BF4F}"/>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46B7BC79-D21D-21E1-DD31-E18C66E6D537}"/>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5715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6374A45A-260D-9A81-008E-9C3DBE682DD5}"/>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F9AAE4C6-2E79-0996-4F62-4487CFEC5A17}"/>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53F65C56-7FC1-BF13-FF71-7DD4D8632881}"/>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918EBF90-995A-2711-4CB6-8A7E68DD04D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5715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29CD2ACD-6874-B290-6971-4285E940D2BC}"/>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5715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EA7241AF-5529-9B56-D237-6F471FCBA9D9}"/>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5715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6588E84-76F2-04A0-B83C-DB869775CC8D}"/>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5715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9D3EED4-6EBF-38BD-4623-7DB0FE2A9D78}"/>
              </a:ext>
            </a:extLst>
          </p:cNvPr>
          <p:cNvGrpSpPr/>
          <p:nvPr/>
        </p:nvGrpSpPr>
        <p:grpSpPr>
          <a:xfrm>
            <a:off x="8360391" y="1497758"/>
            <a:ext cx="2679382" cy="2748629"/>
            <a:chOff x="8156924" y="2047874"/>
            <a:chExt cx="2679382" cy="2748629"/>
          </a:xfrm>
        </p:grpSpPr>
        <p:sp>
          <p:nvSpPr>
            <p:cNvPr id="50" name="Vrije vorm: vorm 49">
              <a:extLst>
                <a:ext uri="{FF2B5EF4-FFF2-40B4-BE49-F238E27FC236}">
                  <a16:creationId xmlns:a16="http://schemas.microsoft.com/office/drawing/2014/main" id="{A42AB081-464C-1EFB-259E-1126CBF595E6}"/>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1853E5A-DECE-9397-C3AB-881B0590C803}"/>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4B1134E9-5389-9ECE-A806-F36063B1C893}"/>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1CCEC861-2058-19F7-6C9C-CCC30B92BA51}"/>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08D05427-DB57-6571-6816-70D4DF335570}"/>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05E96B47-BB6B-FDD0-2114-F182FF5F6AEE}"/>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334B2E4D-88F7-72EA-4E92-9663048BD7FE}"/>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96C6834C-67AD-DF88-0C5E-3B4EDBCAC51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346149A5-C69F-5D4E-7B7E-290207792529}"/>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EE559969-125E-F796-8B79-E7A8FD046414}"/>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E490D548-C10C-DF92-F36C-BBD3FC4E3A6C}"/>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4724FDE7-AEE0-9B00-6BF9-F556F20CE15B}"/>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3D0C2AFF-C107-5804-BD9A-B956B0368BF2}"/>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40CFF288-AE1B-F46B-C259-FB91460057EF}"/>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82F7475A-EECC-1AAC-654F-E8A796C14192}"/>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482045EB-EAF6-9714-F0B1-EF3E940559C4}"/>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85FB4C55-4007-7098-C358-507FB889A1C0}"/>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3F8E59B7-DB5B-A5A9-EBD0-6DEB236EFE8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3BC4A32-BF5A-CE28-CFBA-BDEBBF6A7FA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AB2E0C0-7B2A-188C-C6F2-CE836E3ABF28}"/>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DE9522CC-2166-33EE-3BF9-88A3C21F1545}"/>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3B3AC222-BCE4-EFFC-E302-20461C1AD1C5}"/>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2A3F416B-68E5-86BF-2A1B-C02AFBB83F18}"/>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A3317561-24DD-2B62-C6AB-C0A465E0961B}"/>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952DE82B-33C0-8D2C-D4EE-248F72820763}"/>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EA6E75DB-5D14-0199-2252-E5C698652212}"/>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05ADBEA-D99E-889D-F693-9AFA1CFB5A3D}"/>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FC4526E3-C991-ADB7-74BA-C8A517AC3741}"/>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E8393E23-010D-1914-05BD-5640AF993DA5}"/>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92EF24AE-C724-8B27-97E5-36B364D2EA8B}"/>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A416E8E0-88A8-F1DF-5ED0-861EE9C7E4DB}"/>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DD2CDCCC-ED5D-D8C3-CBB7-97E14B54FC05}"/>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5BE20BCB-87D9-DA38-24BE-743A1DAA9112}"/>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F3FD5913-7959-AB9E-741F-F4BE11627806}"/>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2C9ACB86-9753-5039-D7A5-EB0B472B342C}"/>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D5E50565-E22A-C258-0288-4BF7765BCCB3}"/>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F0151E7F-4388-FC74-F192-9D496A08F509}"/>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E519C2AD-B2CC-25D0-B85E-4191281EBBFD}"/>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6031EFB7-7383-8E1B-13E8-BC6C17B6222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B25A046D-2C8C-C683-D488-C4DC82A497D8}"/>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0AD6296C-0262-C7EC-23B6-202BD3FB0647}"/>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907E9EFD-F982-EF1D-2DB1-60531C70ACD3}"/>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B076FFD5-DCA7-AF6C-ECD2-0ED2A4ACD14E}"/>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B034678C-72D9-0ABF-E4BC-631672113267}"/>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2A6A0526-27EE-DEE6-C9AF-B380952CE7FF}"/>
              </a:ext>
            </a:extLst>
          </p:cNvPr>
          <p:cNvSpPr txBox="1"/>
          <p:nvPr/>
        </p:nvSpPr>
        <p:spPr>
          <a:xfrm>
            <a:off x="4220918"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Lege flessen </a:t>
            </a:r>
          </a:p>
          <a:p>
            <a:pPr algn="ctr">
              <a:lnSpc>
                <a:spcPts val="3500"/>
              </a:lnSpc>
            </a:pPr>
            <a:r>
              <a:rPr lang="nl-NL" sz="3200">
                <a:solidFill>
                  <a:schemeClr val="tx2"/>
                </a:solidFill>
                <a:latin typeface="Visby CF Bold" pitchFamily="50" charset="0"/>
                <a:ea typeface="Visby CF 2"/>
                <a:cs typeface="Visby CF 2"/>
                <a:sym typeface="Visby CF 2"/>
              </a:rPr>
              <a:t>en blikjes inzamelen</a:t>
            </a:r>
          </a:p>
        </p:txBody>
      </p:sp>
      <p:sp>
        <p:nvSpPr>
          <p:cNvPr id="95" name="TextBox 2">
            <a:extLst>
              <a:ext uri="{FF2B5EF4-FFF2-40B4-BE49-F238E27FC236}">
                <a16:creationId xmlns:a16="http://schemas.microsoft.com/office/drawing/2014/main" id="{1FE449FB-93C9-4DF9-9EC2-621CC6A7608B}"/>
              </a:ext>
            </a:extLst>
          </p:cNvPr>
          <p:cNvSpPr txBox="1"/>
          <p:nvPr/>
        </p:nvSpPr>
        <p:spPr>
          <a:xfrm>
            <a:off x="7881959"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Met school een sponsorloop organiseren</a:t>
            </a:r>
          </a:p>
        </p:txBody>
      </p:sp>
    </p:spTree>
    <p:extLst>
      <p:ext uri="{BB962C8B-B14F-4D97-AF65-F5344CB8AC3E}">
        <p14:creationId xmlns:p14="http://schemas.microsoft.com/office/powerpoint/2010/main" val="36781536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14:presetBounceEnd="56000">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14:bounceEnd="56000">
                                          <p:cBhvr additive="base">
                                            <p:cTn id="12" dur="5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14:presetBounceEnd="50000">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14:bounceEnd="50000">
                                          <p:cBhvr additive="base">
                                            <p:cTn id="18"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14:presetBounceEnd="56000">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14:bounceEnd="56000">
                                          <p:cBhvr additive="base">
                                            <p:cTn id="23" dur="500" fill="hold"/>
                                            <p:tgtEl>
                                              <p:spTgt spid="35"/>
                                            </p:tgtEl>
                                            <p:attrNameLst>
                                              <p:attrName>ppt_x</p:attrName>
                                            </p:attrNameLst>
                                          </p:cBhvr>
                                          <p:tavLst>
                                            <p:tav tm="0">
                                              <p:val>
                                                <p:strVal val="#ppt_x"/>
                                              </p:val>
                                            </p:tav>
                                            <p:tav tm="100000">
                                              <p:val>
                                                <p:strVal val="#ppt_x"/>
                                              </p:val>
                                            </p:tav>
                                          </p:tavLst>
                                        </p:anim>
                                        <p:anim calcmode="lin" valueType="num" p14:bounceEnd="56000">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14:presetBounceEnd="50000">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14:bounceEnd="50000">
                                          <p:cBhvr additive="base">
                                            <p:cTn id="29" dur="500" fill="hold"/>
                                            <p:tgtEl>
                                              <p:spTgt spid="95"/>
                                            </p:tgtEl>
                                            <p:attrNameLst>
                                              <p:attrName>ppt_x</p:attrName>
                                            </p:attrNameLst>
                                          </p:cBhvr>
                                          <p:tavLst>
                                            <p:tav tm="0">
                                              <p:val>
                                                <p:strVal val="1+#ppt_w/2"/>
                                              </p:val>
                                            </p:tav>
                                            <p:tav tm="100000">
                                              <p:val>
                                                <p:strVal val="#ppt_x"/>
                                              </p:val>
                                            </p:tav>
                                          </p:tavLst>
                                        </p:anim>
                                        <p:anim calcmode="lin" valueType="num" p14:bounceEnd="50000">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14:presetBounceEnd="56000">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14:bounceEnd="56000">
                                          <p:cBhvr additive="base">
                                            <p:cTn id="34" dur="500" fill="hold"/>
                                            <p:tgtEl>
                                              <p:spTgt spid="49"/>
                                            </p:tgtEl>
                                            <p:attrNameLst>
                                              <p:attrName>ppt_x</p:attrName>
                                            </p:attrNameLst>
                                          </p:cBhvr>
                                          <p:tavLst>
                                            <p:tav tm="0">
                                              <p:val>
                                                <p:strVal val="#ppt_x"/>
                                              </p:val>
                                            </p:tav>
                                            <p:tav tm="100000">
                                              <p:val>
                                                <p:strVal val="#ppt_x"/>
                                              </p:val>
                                            </p:tav>
                                          </p:tavLst>
                                        </p:anim>
                                        <p:anim calcmode="lin" valueType="num" p14:bounceEnd="56000">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fill="hold"/>
                                            <p:tgtEl>
                                              <p:spTgt spid="95"/>
                                            </p:tgtEl>
                                            <p:attrNameLst>
                                              <p:attrName>ppt_x</p:attrName>
                                            </p:attrNameLst>
                                          </p:cBhvr>
                                          <p:tavLst>
                                            <p:tav tm="0">
                                              <p:val>
                                                <p:strVal val="1+#ppt_w/2"/>
                                              </p:val>
                                            </p:tav>
                                            <p:tav tm="100000">
                                              <p:val>
                                                <p:strVal val="#ppt_x"/>
                                              </p:val>
                                            </p:tav>
                                          </p:tavLst>
                                        </p:anim>
                                        <p:anim calcmode="lin" valueType="num">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3F781-2C5E-0E30-171C-E16877B18FE6}"/>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EF080FA1-FB4F-5697-84C4-7BE3ACE0678C}"/>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4AB1185-226C-84DE-E8B6-86AF371BECA0}"/>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D2C10D02-1562-642C-C34B-884A05670318}"/>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A7255F41-0698-11BE-38CD-17EA156441F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F68A117-EFA2-5B0D-5C35-B8ADC1814964}"/>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BC0C671-490C-AB63-7FE7-AB205DD6A3A7}"/>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D3B60161-677B-8636-E884-9AE1C84AAF1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612E4900-2371-1821-AC47-5054D062C7CD}"/>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27EEAC58-45C8-A68F-8AD5-602C88BB7807}"/>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622A61ED-A41C-8BB2-4D3C-C9D474927A72}"/>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8342297-F317-0E47-50DB-787A39D92E3D}"/>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EC4699E1-9DDE-8656-68F2-F24B573EC92C}"/>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3BAA2945-DDDD-D4D5-2D96-4D8F8187AA40}"/>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3ECC4BF8-B516-CC9E-742F-A062C8394F7B}"/>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C1F9295-6155-2374-AF1A-7F0D1D4C2595}"/>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1A0CF3CB-67AA-E4B6-8494-0B230E31297B}"/>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20962B5-A85E-058A-17A1-F27E16F82D5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06AF2371-2082-21DB-AB6F-2E3A3B0A8E2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8EC1D8F4-324D-B20D-C8EE-27E4D58D5805}"/>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4B195288-8363-1577-1BAD-07DA894C5092}"/>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243A5BEB-07F7-638A-D5AF-53F1F6C08C89}"/>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054B9DB4-92FB-A3B5-451B-5D8455150F4C}"/>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58B5CCE9-A3FE-B47A-180E-EA85A6107845}"/>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0A9A04E3-03CC-5F8B-FE42-E3418F72F837}"/>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57D7123-95F1-2708-9D2A-86A2A670F804}"/>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C44A9376-2146-099D-DEED-1FB35AA67807}"/>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BE685BE5-7696-4A74-EF9C-8AEC8515F19E}"/>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1BF491C7-4971-6495-43E0-1B291EA5D305}"/>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9C07BC0F-5DB4-7B9E-4553-9C0C821A753E}"/>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344360BA-CDA6-2B32-8285-11F4C4F72B71}"/>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67FD682D-E4C5-0324-4B11-55B144238011}"/>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7A419CF-4763-A1D5-93D4-0FAC7630CD3A}"/>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0BB44049-6E2C-656D-4124-D1388218AAA2}"/>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ACA18B5E-AFAE-29DF-D2D4-ADE64BBB1393}"/>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0736BB6A-387B-607C-7589-5C4F900897DD}"/>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489C87CA-84C1-C55B-802A-3A269148F2A3}"/>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B5357E00-CE20-0B5A-1A21-FA62BCEBA862}"/>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F4FAB99-5489-339C-A16A-EA7A1B065F8E}"/>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57A38299-744C-CCC0-27C6-0E4DF9053DBE}"/>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2A60927C-F825-4A80-B517-50A0B440692E}"/>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E1AA1E3-3E10-6FA2-C4B3-57CA714A7052}"/>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EA5116A4-2C4A-9004-F496-C3D649B90D9D}"/>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37B18566-3F80-FCE4-1E9F-181B78453F51}"/>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48A7F7D-424A-8607-34DD-4D1B0D03BCB1}"/>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7CA36A04-73F7-A50C-98B0-8407DF5DBD45}"/>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25D2D462-56C1-2BD8-48DD-CAE6C55D87ED}"/>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1DDD448-0912-E464-EBE6-A4CD1C33305A}"/>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E15BE5D3-DA86-D3E2-B2A6-92A017490BE8}"/>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6D2C3201-86BA-6672-94A0-8D2260A471D9}"/>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AA006BD-5A6F-4A54-58C1-33116D1DA97E}"/>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028EA257-A65D-0615-DCB5-3F909A9AE4FF}"/>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0789DB40-D27C-DE6B-7EE7-DBF55CDF144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2EC20E8F-2167-7D05-B070-1FC0785348A8}"/>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0D73C29D-A92E-4BB3-B2E9-DEB4964B1DF5}"/>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66AA052-2C85-0134-8A2F-BCBCFFD5694D}"/>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0A8242B-0AF3-8EF0-2B58-BA0603FCBE18}"/>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09A8B6B0-33E2-9614-A862-C3A8B15A8BA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BB35F58D-8EA9-375A-F94F-43ED8563612C}"/>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4074BA60-B61A-2C4C-8EF6-0FC4C95A62C4}"/>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540C70E1-5BF3-673F-47D3-E3BD1A57E30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8DB8B1F-FFF4-AA2D-C377-CB537BEC12A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96BB7C25-E1E4-31EC-8041-C49DD8495BCA}"/>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A4091D88-0765-7593-6D5F-7409FFCFA509}"/>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EE5CD673-59AC-8844-A3DB-2266AF8EB1AD}"/>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2BD6651-1D62-BBAC-1223-262750C837D1}"/>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4A7A0706-654B-62EB-F36A-42E23CD1BB9B}"/>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62E33F48-7875-280B-6669-937ADC1A1697}"/>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A7FE240D-8ACC-6629-A4B9-426B3AFE181E}"/>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517DC450-0856-BB95-0C36-F02BA3FEEDDB}"/>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CF3759EA-71D8-90CD-1D5A-1B99A2676781}"/>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2FE30C6B-18B0-37EC-093B-32B7A93F5CC3}"/>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D23119E8-58F0-B775-56EF-79729E043AD5}"/>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C540F6F8-2F1A-676C-D926-36BDCBBAFD06}"/>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9BD13B75-AF7B-5E75-FD42-614C011D7081}"/>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8059BB48-0AA4-7C16-3E6F-D57FE1A102B9}"/>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A9C41EFF-331A-1998-4DE5-6F221F91E939}"/>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1CB5B381-A0D1-8BAD-C0A9-21F57E40D28E}"/>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B8F107B1-D9FC-FF7D-6628-76B1A9B53751}"/>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B5E0C9CE-CFC6-EAEE-87C2-334A131F93CC}"/>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8D72F9D3-48D6-2840-4A66-823B8AE3608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9BEA5CBC-CE49-CF9A-0E81-4883340943BF}"/>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C942F916-CEC4-2718-1810-BA30B48602ED}"/>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ECFDAA3E-0B14-F57B-C681-0A85E726E5F9}"/>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662A46E7-3B93-B392-7B97-D04563481E27}"/>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35AA5776-75A5-C45D-8844-DC67397FFC9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F775600F-FC1C-6FE3-11DE-04ECC39824F4}"/>
              </a:ext>
            </a:extLst>
          </p:cNvPr>
          <p:cNvSpPr txBox="1"/>
          <p:nvPr/>
        </p:nvSpPr>
        <p:spPr>
          <a:xfrm>
            <a:off x="1649796" y="1858998"/>
            <a:ext cx="8892409" cy="908582"/>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Maar wij kunnen natuurlijk </a:t>
            </a:r>
          </a:p>
          <a:p>
            <a:pPr algn="ctr">
              <a:lnSpc>
                <a:spcPts val="3500"/>
              </a:lnSpc>
            </a:pPr>
            <a:r>
              <a:rPr lang="nl-NL" sz="3200">
                <a:solidFill>
                  <a:schemeClr val="tx2"/>
                </a:solidFill>
                <a:latin typeface="Visby CF Bold" pitchFamily="50" charset="0"/>
                <a:ea typeface="Visby CF 2"/>
                <a:cs typeface="Visby CF 2"/>
                <a:sym typeface="Visby CF 2"/>
              </a:rPr>
              <a:t>ook zelf iets verzinnen! </a:t>
            </a:r>
          </a:p>
        </p:txBody>
      </p:sp>
      <p:grpSp>
        <p:nvGrpSpPr>
          <p:cNvPr id="109" name="Groep 108">
            <a:extLst>
              <a:ext uri="{FF2B5EF4-FFF2-40B4-BE49-F238E27FC236}">
                <a16:creationId xmlns:a16="http://schemas.microsoft.com/office/drawing/2014/main" id="{CA3E1323-DC04-B2B0-A9FD-FD01BE682172}"/>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A14A2990-C7BC-9CFB-7478-709C155DA1E1}"/>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02ABA3A-4C12-C410-D496-3A63B2F38BF4}"/>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34E1ABE7-E8EC-DAE2-9F68-9005285F62D9}"/>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45FC96DB-CB72-F0D2-EA5C-2D15FB3E352A}"/>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46F13355-84A0-6996-D1FC-0D2A172D6A57}"/>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8AF9A5DC-1CC1-2B4B-1E47-736C43D0E68A}"/>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E3805726-7330-6BE0-6DF6-04BA5CBDB194}"/>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D7AF52AD-98B2-21EA-BC01-701A8EC7E678}"/>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55BEBC8B-A9F3-FEDF-8B95-2A914FBB8295}"/>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A1922841-0D10-3E5D-63DF-6D8937279D15}"/>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E01DF5E-8D27-8079-245D-20209E39A2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1677564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14:bounceEnd="50000">
                                          <p:cBhvr additive="base">
                                            <p:cTn id="12" dur="500" fill="hold"/>
                                            <p:tgtEl>
                                              <p:spTgt spid="109"/>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14:presetBounceEnd="50000">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14:bounceEnd="50000">
                                          <p:cBhvr additive="base">
                                            <p:cTn id="17" dur="500" fill="hold"/>
                                            <p:tgtEl>
                                              <p:spTgt spid="9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500" fill="hold"/>
                                            <p:tgtEl>
                                              <p:spTgt spid="109"/>
                                            </p:tgtEl>
                                            <p:attrNameLst>
                                              <p:attrName>ppt_x</p:attrName>
                                            </p:attrNameLst>
                                          </p:cBhvr>
                                          <p:tavLst>
                                            <p:tav tm="0">
                                              <p:val>
                                                <p:strVal val="1+#ppt_w/2"/>
                                              </p:val>
                                            </p:tav>
                                            <p:tav tm="100000">
                                              <p:val>
                                                <p:strVal val="#ppt_x"/>
                                              </p:val>
                                            </p:tav>
                                          </p:tavLst>
                                        </p:anim>
                                        <p:anim calcmode="lin" valueType="num">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1+#ppt_w/2"/>
                                              </p:val>
                                            </p:tav>
                                            <p:tav tm="100000">
                                              <p:val>
                                                <p:strVal val="#ppt_x"/>
                                              </p:val>
                                            </p:tav>
                                          </p:tavLst>
                                        </p:anim>
                                        <p:anim calcmode="lin" valueType="num">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9F906-81D6-0666-14ED-6F0CF40A8F0B}"/>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90138DFC-1B8B-CD47-D60A-A4841BFE2D91}"/>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2E242C5B-8B85-247C-AAD9-2E178EE15F33}"/>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5AA372F-C8F1-AE8C-A890-4DA4CD35649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C731103E-F84A-5700-7DC2-BD8774F130D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5D4A36A-6551-950E-635A-24F6A58C767C}"/>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073C638-5C43-7ADC-4915-7B1221BDFA3F}"/>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F430894B-CEE3-A072-3C16-9BC5B3FAE786}"/>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3C524771-1213-4AA8-75D8-FF286FD53CF0}"/>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C6969006-8062-A53A-7F9A-491F26FA3262}"/>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0DB81B8-F5F8-5B21-99BB-A0FB984BE808}"/>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B318376D-3619-D8C8-6BF5-23D86864FDC0}"/>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87A9EF7C-B2B6-6512-9E38-692920029C8E}"/>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00A24591-BCD7-AE23-2C6F-2C0F65970E49}"/>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2DA11DA6-0758-92EB-489C-27867C39C73A}"/>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706C8B4D-BB14-815D-86C1-34EDE977CD3F}"/>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EA913133-2D40-30C3-8394-4D7296FB5834}"/>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B366D091-A1A5-D9CB-2F5B-64863D10DE7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7A36A9BE-D2DB-BC9B-9991-F95D0DE7A8F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6467799B-6B25-5FBC-46C3-64BD27EB1E7C}"/>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7E18883A-3D25-402A-D336-2D93B603CD27}"/>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981663CA-1D4F-C5A1-1D1C-C0399E8D9D8E}"/>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6525648F-884D-AC68-2F76-0F7C341C02A6}"/>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C7771C11-5F67-4F32-BDD8-1E32B8D3BF32}"/>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CECFF5D7-6A67-D200-DF93-9CA0455598AA}"/>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CE8ECC2C-E0CD-042D-8055-586AECBE31A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542FDFCE-929C-EAD0-B36E-31AAADE55CBF}"/>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542FB70D-EEF5-10F3-16CF-4E8FD29F2408}"/>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BEB6E258-B1E1-3C8E-D240-B63E813E1414}"/>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FF0B58AF-9983-C9D8-5521-1974F5801634}"/>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C8C93D2D-7A92-CC28-3735-32EE153054CC}"/>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47692813-19E8-D58C-9D7D-4A53439D0AC3}"/>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4B7ACA2-7F9A-22CC-053E-6872E51D3D71}"/>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9CFAB36F-FF7F-C280-168E-646D413CD31B}"/>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BEFC4D5E-5034-CCE6-6616-117F9DD2C076}"/>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6DC593D9-D33A-52F2-F7FC-AD4104318269}"/>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02435DB0-0EBC-4437-A263-0D4CAD5147D2}"/>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C81FFEE5-5723-C953-7257-3ECBC762A86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CE86A2F2-4C17-89E6-6CAD-788C115C05E9}"/>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F6F6F260-9EBE-68A0-2615-AD06404BF013}"/>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E840BA0-F74B-49C5-F9EC-33C0E4594F10}"/>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AE4DD477-ADC5-041E-22D9-25072A405615}"/>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C5BF44C4-2A7C-31C3-90A1-4E73681FF1EC}"/>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47582941-F807-C87D-60C4-795BBEBCF004}"/>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263E581F-C7AC-8724-EDBA-6A2E47674772}"/>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C484C0A2-F340-228B-8CD2-6D66FC332512}"/>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4109618F-4DF7-1C18-A0B6-7A7E37B950F4}"/>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D24A6941-CBB4-4BA2-5235-D57E21F7F85D}"/>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4F228A-3E36-7879-CFC2-4FF331BD0019}"/>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76101DA2-B99E-4D5A-3BB5-497D764B75B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86E48339-E8E9-DCD9-411D-3E9A51740C31}"/>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2DF01257-1742-2833-5E63-3519529A1CB0}"/>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FA66EE5B-CC38-6890-8128-EF4C326BB5F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64FDC435-90DB-ED81-0696-21D5CDC94D5D}"/>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27F067A1-22BE-32E7-B88D-E8846321EFC3}"/>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37BEA5C-DBD1-817C-C672-C0A865E7D360}"/>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E54EC95-74E1-EBFF-DFAA-57C3CAC055EB}"/>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1CCBCEA4-C9DA-089A-BD0C-3D31D088C64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F534D65B-C69A-445E-3ECD-9E8B210C9305}"/>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B3B2B8F-F1EA-5A47-7CA0-507F157E8F6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AC3EA38D-8123-C07E-E348-A64293B36D8E}"/>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960EBE25-EA07-ADBB-317D-E3565EF2F41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B40E0F98-ECD5-CABD-1358-F10FB2D34923}"/>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4E169C5B-2A3B-9DCD-1EEE-18D5872BCE74}"/>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896670A2-0879-B77D-3E04-7665B1173DFB}"/>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9C86F85-EDF7-E1E3-2895-6F540902F6B8}"/>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13D82A33-576F-D881-5F30-5DD3FB639E9A}"/>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B79A0F47-F4A1-A83B-D3F0-47750BA40CF8}"/>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BC98309-DB83-75BC-4B18-FD53394D7D78}"/>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E54EC91B-7F1B-EAC7-7BD4-56B33B885BE4}"/>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73D85F8B-4640-0661-BA0A-E07D26BAC1A9}"/>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E2AFD1E1-3F2F-D7DA-5C09-66091C5F17F2}"/>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E8DF2736-BA0A-4016-812A-A12485F125ED}"/>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316C034E-2D8B-064C-CCE6-3A795C207590}"/>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BDC2CF16-13AB-D493-4D27-3D63A479533A}"/>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67E840C7-D6C3-CAEB-0BC5-B49F1AE5EEC7}"/>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38068B7B-7E89-0331-22CD-B971631EA7E0}"/>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66FC2C33-C50B-DA8C-3CA3-34C2504AF7B4}"/>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3BFDCEF5-7D7D-0D21-3FF8-43ECDABD2F5D}"/>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F90C74C1-FFD8-9E00-5573-594096C11F81}"/>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3C96FCE1-0342-15D5-A6FC-D4ADF07E4779}"/>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2FD34168-8C7C-3A69-1498-D4C7B60F01B9}"/>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68DB8A11-73F1-50E7-1685-B37FD12D5695}"/>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0A6A3EB9-BAA6-1DDE-8FB3-4F4071588F2F}"/>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9D0EB040-87D0-79CA-57FB-A84BC50530A5}"/>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810C7FF5-C7BA-1171-8E48-387BF2653CE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48859BD8-6D72-7771-C108-BDBCFEDF1B7E}"/>
              </a:ext>
            </a:extLst>
          </p:cNvPr>
          <p:cNvSpPr txBox="1"/>
          <p:nvPr/>
        </p:nvSpPr>
        <p:spPr>
          <a:xfrm>
            <a:off x="1649796" y="2587397"/>
            <a:ext cx="8892409" cy="705962"/>
          </a:xfrm>
          <a:prstGeom prst="rect">
            <a:avLst/>
          </a:prstGeom>
        </p:spPr>
        <p:txBody>
          <a:bodyPr wrap="square" lIns="0" tIns="0" rIns="0" bIns="0" rtlCol="0" anchor="ctr" anchorCtr="0">
            <a:spAutoFit/>
          </a:bodyPr>
          <a:lstStyle/>
          <a:p>
            <a:pPr algn="ctr">
              <a:lnSpc>
                <a:spcPts val="3500"/>
              </a:lnSpc>
            </a:pPr>
            <a:r>
              <a:rPr lang="nl-NL" sz="9600">
                <a:solidFill>
                  <a:schemeClr val="tx2"/>
                </a:solidFill>
                <a:latin typeface="Visby CF Bold" pitchFamily="50" charset="0"/>
                <a:ea typeface="Visby CF 2"/>
                <a:cs typeface="Visby CF 2"/>
                <a:sym typeface="Visby CF 2"/>
              </a:rPr>
              <a:t>acties.kwf.nl</a:t>
            </a:r>
          </a:p>
        </p:txBody>
      </p:sp>
      <p:grpSp>
        <p:nvGrpSpPr>
          <p:cNvPr id="109" name="Groep 108">
            <a:extLst>
              <a:ext uri="{FF2B5EF4-FFF2-40B4-BE49-F238E27FC236}">
                <a16:creationId xmlns:a16="http://schemas.microsoft.com/office/drawing/2014/main" id="{1B8AB4BD-6757-A442-6CA4-5421557F4E55}"/>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177093E7-860A-E290-9283-7A6197EFCABB}"/>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2B5BA303-D9AA-31EC-BB0D-D776C3654416}"/>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D2376562-04FE-4A38-ADC5-EC621310B29C}"/>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E0468E80-552E-B9CC-98B1-ABA8BE35B024}"/>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7C1C2423-42FB-08A5-3FC3-77545BA50CA1}"/>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4542E4DB-1F5C-3A94-F1AF-F24E95431E08}"/>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3FF849B2-4FE6-17B3-329E-0955A806CE21}"/>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93365655-1845-4266-0998-2AF5ED2EC139}"/>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7B193017-3611-A1A6-306E-A6C14DE05208}"/>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80F2BE26-1A95-7568-0CC8-6D7A41382B69}"/>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888B321-8B29-4FE3-8C05-D7E5657FF30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211701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14:presetBounceEnd="6000">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14:bounceEnd="6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6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Video 10" title="Kat die wakker wordt">
            <a:hlinkClick r:id="" action="ppaction://media"/>
            <a:extLst>
              <a:ext uri="{FF2B5EF4-FFF2-40B4-BE49-F238E27FC236}">
                <a16:creationId xmlns:a16="http://schemas.microsoft.com/office/drawing/2014/main" id="{A9101B67-2F64-17D6-B805-2F443707282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2" name="TextBox 2">
            <a:extLst>
              <a:ext uri="{FF2B5EF4-FFF2-40B4-BE49-F238E27FC236}">
                <a16:creationId xmlns:a16="http://schemas.microsoft.com/office/drawing/2014/main" id="{F883C89B-50EC-E628-141B-3A7F9BD86537}"/>
              </a:ext>
            </a:extLst>
          </p:cNvPr>
          <p:cNvSpPr txBox="1"/>
          <p:nvPr/>
        </p:nvSpPr>
        <p:spPr>
          <a:xfrm>
            <a:off x="8610600" y="199310"/>
            <a:ext cx="3200400" cy="1107996"/>
          </a:xfrm>
          <a:prstGeom prst="rect">
            <a:avLst/>
          </a:prstGeom>
        </p:spPr>
        <p:txBody>
          <a:bodyPr wrap="square" lIns="0" tIns="0" rIns="0" bIns="0" rtlCol="0" anchor="ctr" anchorCtr="0">
            <a:spAutoFit/>
          </a:bodyPr>
          <a:lstStyle/>
          <a:p>
            <a:pPr algn="ctr"/>
            <a:r>
              <a:rPr lang="nl-NL" sz="3600">
                <a:solidFill>
                  <a:schemeClr val="bg1"/>
                </a:solidFill>
                <a:latin typeface="Visby CF Bold" pitchFamily="50" charset="0"/>
                <a:ea typeface="Visby CF 2"/>
                <a:cs typeface="Visby CF 2"/>
                <a:sym typeface="Visby CF 2"/>
              </a:rPr>
              <a:t>Bedankt voor het luisteren!</a:t>
            </a:r>
          </a:p>
        </p:txBody>
      </p:sp>
      <p:sp>
        <p:nvSpPr>
          <p:cNvPr id="12" name="Rechthoek 11">
            <a:extLst>
              <a:ext uri="{FF2B5EF4-FFF2-40B4-BE49-F238E27FC236}">
                <a16:creationId xmlns:a16="http://schemas.microsoft.com/office/drawing/2014/main" id="{67BC62BC-26CD-3251-2915-7F4A2A8DC6E3}"/>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13" name="Groep 12">
            <a:extLst>
              <a:ext uri="{FF2B5EF4-FFF2-40B4-BE49-F238E27FC236}">
                <a16:creationId xmlns:a16="http://schemas.microsoft.com/office/drawing/2014/main" id="{673C568E-1D63-C0B1-2491-C65BC6EBA072}"/>
              </a:ext>
            </a:extLst>
          </p:cNvPr>
          <p:cNvGrpSpPr/>
          <p:nvPr/>
        </p:nvGrpSpPr>
        <p:grpSpPr>
          <a:xfrm>
            <a:off x="6836440" y="6210000"/>
            <a:ext cx="5355560" cy="648000"/>
            <a:chOff x="5102693" y="2667001"/>
            <a:chExt cx="5355560" cy="648000"/>
          </a:xfrm>
        </p:grpSpPr>
        <p:sp>
          <p:nvSpPr>
            <p:cNvPr id="14" name="Vrije vorm: vorm 13">
              <a:extLst>
                <a:ext uri="{FF2B5EF4-FFF2-40B4-BE49-F238E27FC236}">
                  <a16:creationId xmlns:a16="http://schemas.microsoft.com/office/drawing/2014/main" id="{BCEA7AEF-AA48-39BB-5539-57815E7A5D6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5" name="Rechthoek 14">
              <a:extLst>
                <a:ext uri="{FF2B5EF4-FFF2-40B4-BE49-F238E27FC236}">
                  <a16:creationId xmlns:a16="http://schemas.microsoft.com/office/drawing/2014/main" id="{DA6B5392-0DD1-BBA6-FA85-58E0C9DB9AE7}"/>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6" name="Groep 15">
            <a:extLst>
              <a:ext uri="{FF2B5EF4-FFF2-40B4-BE49-F238E27FC236}">
                <a16:creationId xmlns:a16="http://schemas.microsoft.com/office/drawing/2014/main" id="{425976D7-EB82-26A5-7BC8-726CDDB56DCE}"/>
              </a:ext>
            </a:extLst>
          </p:cNvPr>
          <p:cNvGrpSpPr/>
          <p:nvPr/>
        </p:nvGrpSpPr>
        <p:grpSpPr>
          <a:xfrm>
            <a:off x="5390960" y="6346241"/>
            <a:ext cx="1410080" cy="381059"/>
            <a:chOff x="10463784" y="235398"/>
            <a:chExt cx="1410080" cy="381059"/>
          </a:xfrm>
          <a:solidFill>
            <a:schemeClr val="bg1"/>
          </a:solidFill>
        </p:grpSpPr>
        <p:sp>
          <p:nvSpPr>
            <p:cNvPr id="17" name="Vrije vorm: vorm 16">
              <a:extLst>
                <a:ext uri="{FF2B5EF4-FFF2-40B4-BE49-F238E27FC236}">
                  <a16:creationId xmlns:a16="http://schemas.microsoft.com/office/drawing/2014/main" id="{7BA30C83-D49C-2168-E072-19B897AD708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3A33D4F3-6C57-8314-862D-009E343C7740}"/>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2CBC0E04-57AF-06EC-6A62-E1DC2FE40619}"/>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B0CE18C5-6D8A-F84B-D180-AB41BA6026DE}"/>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1783949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14:presetBounceEnd="50000">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14:bounceEnd="50000">
                                          <p:cBhvr additive="base">
                                            <p:cTn id="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0-#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109155" y="2595695"/>
            <a:ext cx="3973690" cy="1666610"/>
          </a:xfrm>
          <a:prstGeom prst="rect">
            <a:avLst/>
          </a:prstGeom>
          <a:noFill/>
        </p:spPr>
        <p:txBody>
          <a:bodyPr wrap="square">
            <a:spAutoFit/>
          </a:bodyPr>
          <a:lstStyle/>
          <a:p>
            <a:pPr algn="ctr">
              <a:lnSpc>
                <a:spcPct val="107000"/>
              </a:lnSpc>
              <a:spcAft>
                <a:spcPts val="800"/>
              </a:spcAft>
            </a:pPr>
            <a:r>
              <a:rPr lang="nl-NL" sz="2400">
                <a:solidFill>
                  <a:schemeClr val="bg2">
                    <a:lumMod val="40000"/>
                    <a:lumOff val="60000"/>
                  </a:schemeClr>
                </a:solidFill>
                <a:latin typeface="Visby CF Medium" pitchFamily="50" charset="0"/>
              </a:rPr>
              <a:t>Hier kan je een foto plakken, bijvoorbeeld een foto van jezelf of van een familielid of allebei.</a:t>
            </a:r>
          </a:p>
        </p:txBody>
      </p:sp>
      <p:grpSp>
        <p:nvGrpSpPr>
          <p:cNvPr id="2" name="Groep 1">
            <a:extLst>
              <a:ext uri="{FF2B5EF4-FFF2-40B4-BE49-F238E27FC236}">
                <a16:creationId xmlns:a16="http://schemas.microsoft.com/office/drawing/2014/main" id="{D3510420-A2E9-4316-67E7-19555685566A}"/>
              </a:ext>
            </a:extLst>
          </p:cNvPr>
          <p:cNvGrpSpPr>
            <a:grpSpLocks noChangeAspect="1"/>
          </p:cNvGrpSpPr>
          <p:nvPr/>
        </p:nvGrpSpPr>
        <p:grpSpPr>
          <a:xfrm rot="10800000">
            <a:off x="-1" y="311638"/>
            <a:ext cx="2790299" cy="648002"/>
            <a:chOff x="5102693" y="2667001"/>
            <a:chExt cx="2790304" cy="648003"/>
          </a:xfrm>
          <a:solidFill>
            <a:schemeClr val="tx1"/>
          </a:solidFill>
        </p:grpSpPr>
        <p:sp>
          <p:nvSpPr>
            <p:cNvPr id="3" name="Rechthoek 2">
              <a:extLst>
                <a:ext uri="{FF2B5EF4-FFF2-40B4-BE49-F238E27FC236}">
                  <a16:creationId xmlns:a16="http://schemas.microsoft.com/office/drawing/2014/main" id="{2113B0DA-9CA2-1260-8C5B-B6B19C0B71B7}"/>
                </a:ext>
              </a:extLst>
            </p:cNvPr>
            <p:cNvSpPr/>
            <p:nvPr/>
          </p:nvSpPr>
          <p:spPr>
            <a:xfrm>
              <a:off x="5313258" y="2667004"/>
              <a:ext cx="25797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2881BD5F-CCB6-E667-8DB1-9C8E22B0C5A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6168DD15-2FBE-029F-7348-BB273801321A}"/>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Spreekbeurt over kanker</a:t>
            </a:r>
          </a:p>
        </p:txBody>
      </p:sp>
      <p:grpSp>
        <p:nvGrpSpPr>
          <p:cNvPr id="6" name="Groep 5">
            <a:extLst>
              <a:ext uri="{FF2B5EF4-FFF2-40B4-BE49-F238E27FC236}">
                <a16:creationId xmlns:a16="http://schemas.microsoft.com/office/drawing/2014/main" id="{8F948F9D-6673-CF6D-1415-68F677976B7D}"/>
              </a:ext>
            </a:extLst>
          </p:cNvPr>
          <p:cNvGrpSpPr>
            <a:grpSpLocks noChangeAspect="1"/>
          </p:cNvGrpSpPr>
          <p:nvPr/>
        </p:nvGrpSpPr>
        <p:grpSpPr>
          <a:xfrm>
            <a:off x="9257892" y="311639"/>
            <a:ext cx="2934108" cy="648000"/>
            <a:chOff x="5102693" y="2667001"/>
            <a:chExt cx="2934113" cy="648001"/>
          </a:xfrm>
          <a:solidFill>
            <a:schemeClr val="tx1"/>
          </a:solidFill>
        </p:grpSpPr>
        <p:sp>
          <p:nvSpPr>
            <p:cNvPr id="8" name="Rechthoek 7">
              <a:extLst>
                <a:ext uri="{FF2B5EF4-FFF2-40B4-BE49-F238E27FC236}">
                  <a16:creationId xmlns:a16="http://schemas.microsoft.com/office/drawing/2014/main" id="{F1287756-59CE-5EC8-4693-59C62EF47B50}"/>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9" name="Vrije vorm: vorm 8">
              <a:extLst>
                <a:ext uri="{FF2B5EF4-FFF2-40B4-BE49-F238E27FC236}">
                  <a16:creationId xmlns:a16="http://schemas.microsoft.com/office/drawing/2014/main" id="{8D0BA57B-C7F4-1601-ACF2-3C4423A404F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458610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 name="TextBox 7">
            <a:extLst>
              <a:ext uri="{FF2B5EF4-FFF2-40B4-BE49-F238E27FC236}">
                <a16:creationId xmlns:a16="http://schemas.microsoft.com/office/drawing/2014/main" id="{6168DD15-2FBE-029F-7348-BB273801321A}"/>
              </a:ext>
            </a:extLst>
          </p:cNvPr>
          <p:cNvSpPr txBox="1"/>
          <p:nvPr/>
        </p:nvSpPr>
        <p:spPr>
          <a:xfrm>
            <a:off x="457200" y="260"/>
            <a:ext cx="11353800" cy="800219"/>
          </a:xfrm>
          <a:prstGeom prst="rect">
            <a:avLst/>
          </a:prstGeom>
        </p:spPr>
        <p:txBody>
          <a:bodyPr wrap="square" lIns="0" tIns="0" rIns="0" bIns="0" rtlCol="0" anchor="t">
            <a:spAutoFit/>
          </a:bodyPr>
          <a:lstStyle/>
          <a:p>
            <a:r>
              <a:rPr lang="nl-NL" sz="2400" dirty="0">
                <a:solidFill>
                  <a:schemeClr val="bg2"/>
                </a:solidFill>
                <a:highlight>
                  <a:srgbClr val="FFFF00"/>
                </a:highlight>
                <a:latin typeface="Visby CF Medium"/>
              </a:rPr>
              <a:t>Doe dit voordat je gaat presenteren, dan ben je goed voorbereid.</a:t>
            </a:r>
          </a:p>
          <a:p>
            <a:r>
              <a:rPr lang="nl-NL" sz="2800" dirty="0">
                <a:solidFill>
                  <a:schemeClr val="bg2"/>
                </a:solidFill>
                <a:latin typeface="Visby CF Medium"/>
                <a:sym typeface="Visby CF 1"/>
              </a:rPr>
              <a:t>Kies jouw favoriete poppetje, en kopieer deze (Ctrl-C)</a:t>
            </a:r>
            <a:endParaRPr lang="nl-NL" dirty="0">
              <a:solidFill>
                <a:schemeClr val="bg2"/>
              </a:solidFill>
              <a:latin typeface="Visby CF Medium"/>
            </a:endParaRPr>
          </a:p>
        </p:txBody>
      </p:sp>
      <p:sp>
        <p:nvSpPr>
          <p:cNvPr id="2" name="Tekstvak 1">
            <a:extLst>
              <a:ext uri="{FF2B5EF4-FFF2-40B4-BE49-F238E27FC236}">
                <a16:creationId xmlns:a16="http://schemas.microsoft.com/office/drawing/2014/main" id="{8B12D9EF-5D78-A528-33B1-424A75949F72}"/>
              </a:ext>
            </a:extLst>
          </p:cNvPr>
          <p:cNvSpPr txBox="1"/>
          <p:nvPr/>
        </p:nvSpPr>
        <p:spPr>
          <a:xfrm>
            <a:off x="457200" y="6117860"/>
            <a:ext cx="11582400" cy="545855"/>
          </a:xfrm>
          <a:prstGeom prst="rect">
            <a:avLst/>
          </a:prstGeom>
          <a:noFill/>
        </p:spPr>
        <p:txBody>
          <a:bodyPr wrap="square">
            <a:spAutoFit/>
          </a:bodyPr>
          <a:lstStyle/>
          <a:p>
            <a:pPr>
              <a:lnSpc>
                <a:spcPct val="107000"/>
              </a:lnSpc>
              <a:spcAft>
                <a:spcPts val="1800"/>
              </a:spcAft>
            </a:pPr>
            <a:r>
              <a:rPr lang="nl-NL" sz="2800">
                <a:solidFill>
                  <a:schemeClr val="bg2"/>
                </a:solidFill>
                <a:latin typeface="Visby CF Medium" pitchFamily="50" charset="0"/>
              </a:rPr>
              <a:t>Op de volgende dia kan je je poppetje plakken (Ctrl-V)</a:t>
            </a:r>
          </a:p>
        </p:txBody>
      </p:sp>
      <p:grpSp>
        <p:nvGrpSpPr>
          <p:cNvPr id="213" name="Groep 212">
            <a:extLst>
              <a:ext uri="{FF2B5EF4-FFF2-40B4-BE49-F238E27FC236}">
                <a16:creationId xmlns:a16="http://schemas.microsoft.com/office/drawing/2014/main" id="{67B8ED47-D4D2-84F3-33E6-45C7E63BAE0C}"/>
              </a:ext>
            </a:extLst>
          </p:cNvPr>
          <p:cNvGrpSpPr/>
          <p:nvPr/>
        </p:nvGrpSpPr>
        <p:grpSpPr>
          <a:xfrm>
            <a:off x="9168798" y="1042483"/>
            <a:ext cx="2399537" cy="2399824"/>
            <a:chOff x="9168798" y="1042483"/>
            <a:chExt cx="2399537" cy="2399824"/>
          </a:xfrm>
        </p:grpSpPr>
        <p:sp>
          <p:nvSpPr>
            <p:cNvPr id="201" name="Vrije vorm: vorm 200">
              <a:extLst>
                <a:ext uri="{FF2B5EF4-FFF2-40B4-BE49-F238E27FC236}">
                  <a16:creationId xmlns:a16="http://schemas.microsoft.com/office/drawing/2014/main" id="{E3D01FA9-5F17-8C97-2D72-0D37CE08405C}"/>
                </a:ext>
              </a:extLst>
            </p:cNvPr>
            <p:cNvSpPr/>
            <p:nvPr/>
          </p:nvSpPr>
          <p:spPr>
            <a:xfrm>
              <a:off x="9168798" y="1042483"/>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02" name="Vrije vorm: vorm 201">
              <a:extLst>
                <a:ext uri="{FF2B5EF4-FFF2-40B4-BE49-F238E27FC236}">
                  <a16:creationId xmlns:a16="http://schemas.microsoft.com/office/drawing/2014/main" id="{5D33904F-3B55-B1AE-A0CC-29C8FD67153A}"/>
                </a:ext>
              </a:extLst>
            </p:cNvPr>
            <p:cNvSpPr/>
            <p:nvPr/>
          </p:nvSpPr>
          <p:spPr>
            <a:xfrm>
              <a:off x="9631903" y="2724027"/>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03" name="Graphic 112">
              <a:extLst>
                <a:ext uri="{FF2B5EF4-FFF2-40B4-BE49-F238E27FC236}">
                  <a16:creationId xmlns:a16="http://schemas.microsoft.com/office/drawing/2014/main" id="{B2BDEAD5-65AE-2FC2-EBF3-8E22F3126CC7}"/>
                </a:ext>
              </a:extLst>
            </p:cNvPr>
            <p:cNvGrpSpPr/>
            <p:nvPr/>
          </p:nvGrpSpPr>
          <p:grpSpPr>
            <a:xfrm>
              <a:off x="9688266" y="1476157"/>
              <a:ext cx="1360573" cy="1498663"/>
              <a:chOff x="9688266" y="1476157"/>
              <a:chExt cx="1360573" cy="1498663"/>
            </a:xfrm>
          </p:grpSpPr>
          <p:sp>
            <p:nvSpPr>
              <p:cNvPr id="204" name="Vrije vorm: vorm 203">
                <a:extLst>
                  <a:ext uri="{FF2B5EF4-FFF2-40B4-BE49-F238E27FC236}">
                    <a16:creationId xmlns:a16="http://schemas.microsoft.com/office/drawing/2014/main" id="{204CDA9B-E188-06B7-515C-EFFA391814C0}"/>
                  </a:ext>
                </a:extLst>
              </p:cNvPr>
              <p:cNvSpPr/>
              <p:nvPr/>
            </p:nvSpPr>
            <p:spPr>
              <a:xfrm>
                <a:off x="9688266" y="1477490"/>
                <a:ext cx="1360573" cy="1294352"/>
              </a:xfrm>
              <a:custGeom>
                <a:avLst/>
                <a:gdLst>
                  <a:gd name="connsiteX0" fmla="*/ 1299712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2 w 1360573"/>
                  <a:gd name="connsiteY13" fmla="*/ 846582 h 1294352"/>
                  <a:gd name="connsiteX14" fmla="*/ 1299712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2" y="846582"/>
                    </a:moveTo>
                    <a:cubicBezTo>
                      <a:pt x="1242085" y="832104"/>
                      <a:pt x="1212367" y="763048"/>
                      <a:pt x="1190555" y="687515"/>
                    </a:cubicBezTo>
                    <a:lnTo>
                      <a:pt x="1190555" y="510350"/>
                    </a:lnTo>
                    <a:cubicBezTo>
                      <a:pt x="1190555" y="228600"/>
                      <a:pt x="962146"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30"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2" y="846582"/>
                    </a:cubicBezTo>
                    <a:lnTo>
                      <a:pt x="1299712" y="846582"/>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7D56546-1FAD-B77E-D508-2022000E95AD}"/>
                  </a:ext>
                </a:extLst>
              </p:cNvPr>
              <p:cNvSpPr/>
              <p:nvPr/>
            </p:nvSpPr>
            <p:spPr>
              <a:xfrm>
                <a:off x="10132156" y="2479425"/>
                <a:ext cx="472630" cy="495395"/>
              </a:xfrm>
              <a:custGeom>
                <a:avLst/>
                <a:gdLst>
                  <a:gd name="connsiteX0" fmla="*/ 413957 w 472630"/>
                  <a:gd name="connsiteY0" fmla="*/ 261271 h 495395"/>
                  <a:gd name="connsiteX1" fmla="*/ 378142 w 472630"/>
                  <a:gd name="connsiteY1" fmla="*/ 215455 h 495395"/>
                  <a:gd name="connsiteX2" fmla="*/ 378142 w 472630"/>
                  <a:gd name="connsiteY2" fmla="*/ 0 h 495395"/>
                  <a:gd name="connsiteX3" fmla="*/ 94679 w 472630"/>
                  <a:gd name="connsiteY3" fmla="*/ 0 h 495395"/>
                  <a:gd name="connsiteX4" fmla="*/ 94679 w 472630"/>
                  <a:gd name="connsiteY4" fmla="*/ 215360 h 495395"/>
                  <a:gd name="connsiteX5" fmla="*/ 58960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7 w 472630"/>
                  <a:gd name="connsiteY9" fmla="*/ 261175 h 495395"/>
                  <a:gd name="connsiteX10" fmla="*/ 413957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7" y="261271"/>
                    </a:moveTo>
                    <a:cubicBezTo>
                      <a:pt x="392906" y="256032"/>
                      <a:pt x="378142" y="237172"/>
                      <a:pt x="378142" y="215455"/>
                    </a:cubicBezTo>
                    <a:lnTo>
                      <a:pt x="378142" y="0"/>
                    </a:lnTo>
                    <a:lnTo>
                      <a:pt x="94679" y="0"/>
                    </a:lnTo>
                    <a:lnTo>
                      <a:pt x="94679" y="215360"/>
                    </a:lnTo>
                    <a:cubicBezTo>
                      <a:pt x="94679" y="237077"/>
                      <a:pt x="79915" y="255937"/>
                      <a:pt x="58960"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50" y="266129"/>
                      <a:pt x="413957" y="261175"/>
                    </a:cubicBezTo>
                    <a:lnTo>
                      <a:pt x="413957"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CEE94BB2-9A59-A14F-F64B-81EFB47E480B}"/>
                  </a:ext>
                </a:extLst>
              </p:cNvPr>
              <p:cNvSpPr/>
              <p:nvPr/>
            </p:nvSpPr>
            <p:spPr>
              <a:xfrm>
                <a:off x="9858217" y="1582361"/>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1 w 1020508"/>
                  <a:gd name="connsiteY11" fmla="*/ 701135 h 1063117"/>
                  <a:gd name="connsiteX12" fmla="*/ 935450 w 1020508"/>
                  <a:gd name="connsiteY12" fmla="*/ 701611 h 1063117"/>
                  <a:gd name="connsiteX13" fmla="*/ 1020509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1" y="701135"/>
                    </a:cubicBezTo>
                    <a:cubicBezTo>
                      <a:pt x="931926" y="701135"/>
                      <a:pt x="933640" y="701611"/>
                      <a:pt x="935450" y="701611"/>
                    </a:cubicBezTo>
                    <a:cubicBezTo>
                      <a:pt x="982409" y="701611"/>
                      <a:pt x="1020509" y="663511"/>
                      <a:pt x="1020509" y="616553"/>
                    </a:cubicBezTo>
                    <a:cubicBezTo>
                      <a:pt x="1020509" y="569595"/>
                      <a:pt x="982409"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7" name="Vrije vorm: vorm 206">
                <a:extLst>
                  <a:ext uri="{FF2B5EF4-FFF2-40B4-BE49-F238E27FC236}">
                    <a16:creationId xmlns:a16="http://schemas.microsoft.com/office/drawing/2014/main" id="{76308D2A-A47B-6224-086A-3510BCDB808E}"/>
                  </a:ext>
                </a:extLst>
              </p:cNvPr>
              <p:cNvSpPr/>
              <p:nvPr/>
            </p:nvSpPr>
            <p:spPr>
              <a:xfrm>
                <a:off x="10070910" y="2241395"/>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208" name="Vrije vorm: vorm 207">
                <a:extLst>
                  <a:ext uri="{FF2B5EF4-FFF2-40B4-BE49-F238E27FC236}">
                    <a16:creationId xmlns:a16="http://schemas.microsoft.com/office/drawing/2014/main" id="{3FF97DB8-5B8B-18CE-490F-11D077FA925C}"/>
                  </a:ext>
                </a:extLst>
              </p:cNvPr>
              <p:cNvSpPr/>
              <p:nvPr/>
            </p:nvSpPr>
            <p:spPr>
              <a:xfrm>
                <a:off x="10559924" y="2241395"/>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209" name="Vrije vorm: vorm 208">
                <a:extLst>
                  <a:ext uri="{FF2B5EF4-FFF2-40B4-BE49-F238E27FC236}">
                    <a16:creationId xmlns:a16="http://schemas.microsoft.com/office/drawing/2014/main" id="{92A46D9C-EFFB-9B19-410A-CAD76BF7A31E}"/>
                  </a:ext>
                </a:extLst>
              </p:cNvPr>
              <p:cNvSpPr/>
              <p:nvPr/>
            </p:nvSpPr>
            <p:spPr>
              <a:xfrm>
                <a:off x="10241027" y="2402463"/>
                <a:ext cx="255079" cy="51506"/>
              </a:xfrm>
              <a:custGeom>
                <a:avLst/>
                <a:gdLst>
                  <a:gd name="connsiteX0" fmla="*/ 255080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80"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210" name="Vrije vorm: vorm 209">
                <a:extLst>
                  <a:ext uri="{FF2B5EF4-FFF2-40B4-BE49-F238E27FC236}">
                    <a16:creationId xmlns:a16="http://schemas.microsoft.com/office/drawing/2014/main" id="{D4AC4174-19E2-9058-1FE7-D9D7B6F561B4}"/>
                  </a:ext>
                </a:extLst>
              </p:cNvPr>
              <p:cNvSpPr/>
              <p:nvPr/>
            </p:nvSpPr>
            <p:spPr>
              <a:xfrm>
                <a:off x="10134728"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1" name="Vrije vorm: vorm 210">
                <a:extLst>
                  <a:ext uri="{FF2B5EF4-FFF2-40B4-BE49-F238E27FC236}">
                    <a16:creationId xmlns:a16="http://schemas.microsoft.com/office/drawing/2014/main" id="{3C4DBB49-0FB2-3820-65FF-2DB2269136A7}"/>
                  </a:ext>
                </a:extLst>
              </p:cNvPr>
              <p:cNvSpPr/>
              <p:nvPr/>
            </p:nvSpPr>
            <p:spPr>
              <a:xfrm>
                <a:off x="10474865"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2" name="Vrije vorm: vorm 211">
                <a:extLst>
                  <a:ext uri="{FF2B5EF4-FFF2-40B4-BE49-F238E27FC236}">
                    <a16:creationId xmlns:a16="http://schemas.microsoft.com/office/drawing/2014/main" id="{ED088EA9-6785-FE2D-65ED-B72655628ECE}"/>
                  </a:ext>
                </a:extLst>
              </p:cNvPr>
              <p:cNvSpPr/>
              <p:nvPr/>
            </p:nvSpPr>
            <p:spPr>
              <a:xfrm>
                <a:off x="9858312" y="1476157"/>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2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2"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226" name="Groep 225">
            <a:extLst>
              <a:ext uri="{FF2B5EF4-FFF2-40B4-BE49-F238E27FC236}">
                <a16:creationId xmlns:a16="http://schemas.microsoft.com/office/drawing/2014/main" id="{CD583C2D-19F3-4271-0FC0-5301E38F36E5}"/>
              </a:ext>
            </a:extLst>
          </p:cNvPr>
          <p:cNvGrpSpPr/>
          <p:nvPr/>
        </p:nvGrpSpPr>
        <p:grpSpPr>
          <a:xfrm>
            <a:off x="9161319" y="3649345"/>
            <a:ext cx="2399537" cy="2399824"/>
            <a:chOff x="9161319" y="3611708"/>
            <a:chExt cx="2399537" cy="2399824"/>
          </a:xfrm>
        </p:grpSpPr>
        <p:sp>
          <p:nvSpPr>
            <p:cNvPr id="215" name="Vrije vorm: vorm 214">
              <a:extLst>
                <a:ext uri="{FF2B5EF4-FFF2-40B4-BE49-F238E27FC236}">
                  <a16:creationId xmlns:a16="http://schemas.microsoft.com/office/drawing/2014/main" id="{012FB98A-BDDA-7E3C-F46D-EB36E0DB406D}"/>
                </a:ext>
              </a:extLst>
            </p:cNvPr>
            <p:cNvSpPr/>
            <p:nvPr/>
          </p:nvSpPr>
          <p:spPr>
            <a:xfrm>
              <a:off x="9161319" y="3611708"/>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16" name="Vrije vorm: vorm 215">
              <a:extLst>
                <a:ext uri="{FF2B5EF4-FFF2-40B4-BE49-F238E27FC236}">
                  <a16:creationId xmlns:a16="http://schemas.microsoft.com/office/drawing/2014/main" id="{00693C3D-18ED-B68C-0E7B-F24AD225010E}"/>
                </a:ext>
              </a:extLst>
            </p:cNvPr>
            <p:cNvSpPr/>
            <p:nvPr/>
          </p:nvSpPr>
          <p:spPr>
            <a:xfrm>
              <a:off x="9624424" y="5293252"/>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17" name="Graphic 114">
              <a:extLst>
                <a:ext uri="{FF2B5EF4-FFF2-40B4-BE49-F238E27FC236}">
                  <a16:creationId xmlns:a16="http://schemas.microsoft.com/office/drawing/2014/main" id="{CF245880-1491-0940-98E8-6C85C0DA98B9}"/>
                </a:ext>
              </a:extLst>
            </p:cNvPr>
            <p:cNvGrpSpPr/>
            <p:nvPr/>
          </p:nvGrpSpPr>
          <p:grpSpPr>
            <a:xfrm>
              <a:off x="9825353" y="3943120"/>
              <a:ext cx="1104853" cy="1608355"/>
              <a:chOff x="9825353" y="3943120"/>
              <a:chExt cx="1104853" cy="1608355"/>
            </a:xfrm>
          </p:grpSpPr>
          <p:sp>
            <p:nvSpPr>
              <p:cNvPr id="218" name="Vrije vorm: vorm 217">
                <a:extLst>
                  <a:ext uri="{FF2B5EF4-FFF2-40B4-BE49-F238E27FC236}">
                    <a16:creationId xmlns:a16="http://schemas.microsoft.com/office/drawing/2014/main" id="{35187C3A-2D35-BCC7-A640-24BFAC20CB96}"/>
                  </a:ext>
                </a:extLst>
              </p:cNvPr>
              <p:cNvSpPr/>
              <p:nvPr/>
            </p:nvSpPr>
            <p:spPr>
              <a:xfrm>
                <a:off x="10124772" y="5055603"/>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19" name="Vrije vorm: vorm 218">
                <a:extLst>
                  <a:ext uri="{FF2B5EF4-FFF2-40B4-BE49-F238E27FC236}">
                    <a16:creationId xmlns:a16="http://schemas.microsoft.com/office/drawing/2014/main" id="{58B73DEE-2FD9-FD9A-08E6-858195E90A19}"/>
                  </a:ext>
                </a:extLst>
              </p:cNvPr>
              <p:cNvSpPr/>
              <p:nvPr/>
            </p:nvSpPr>
            <p:spPr>
              <a:xfrm>
                <a:off x="9825353" y="4116909"/>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20" name="Vrije vorm: vorm 219">
                <a:extLst>
                  <a:ext uri="{FF2B5EF4-FFF2-40B4-BE49-F238E27FC236}">
                    <a16:creationId xmlns:a16="http://schemas.microsoft.com/office/drawing/2014/main" id="{8F95F474-C979-D57A-9C54-243CBB025BD4}"/>
                  </a:ext>
                </a:extLst>
              </p:cNvPr>
              <p:cNvSpPr/>
              <p:nvPr/>
            </p:nvSpPr>
            <p:spPr>
              <a:xfrm>
                <a:off x="10062002" y="4748327"/>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221" name="Vrije vorm: vorm 220">
                <a:extLst>
                  <a:ext uri="{FF2B5EF4-FFF2-40B4-BE49-F238E27FC236}">
                    <a16:creationId xmlns:a16="http://schemas.microsoft.com/office/drawing/2014/main" id="{E39CCB43-11A2-3365-F043-8ED317C115AA}"/>
                  </a:ext>
                </a:extLst>
              </p:cNvPr>
              <p:cNvSpPr/>
              <p:nvPr/>
            </p:nvSpPr>
            <p:spPr>
              <a:xfrm>
                <a:off x="10575019" y="4748136"/>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222" name="Vrije vorm: vorm 221">
                <a:extLst>
                  <a:ext uri="{FF2B5EF4-FFF2-40B4-BE49-F238E27FC236}">
                    <a16:creationId xmlns:a16="http://schemas.microsoft.com/office/drawing/2014/main" id="{3C54C239-F7AB-EBC6-BD63-CD0040CA8456}"/>
                  </a:ext>
                </a:extLst>
              </p:cNvPr>
              <p:cNvSpPr/>
              <p:nvPr/>
            </p:nvSpPr>
            <p:spPr>
              <a:xfrm>
                <a:off x="10259360" y="4949209"/>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223" name="Vrije vorm: vorm 222">
                <a:extLst>
                  <a:ext uri="{FF2B5EF4-FFF2-40B4-BE49-F238E27FC236}">
                    <a16:creationId xmlns:a16="http://schemas.microsoft.com/office/drawing/2014/main" id="{86134E44-A7D0-A597-8CB4-6F0AA772F0FE}"/>
                  </a:ext>
                </a:extLst>
              </p:cNvPr>
              <p:cNvSpPr/>
              <p:nvPr/>
            </p:nvSpPr>
            <p:spPr>
              <a:xfrm>
                <a:off x="10140965"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4" name="Vrije vorm: vorm 223">
                <a:extLst>
                  <a:ext uri="{FF2B5EF4-FFF2-40B4-BE49-F238E27FC236}">
                    <a16:creationId xmlns:a16="http://schemas.microsoft.com/office/drawing/2014/main" id="{5177DB88-8818-80E0-8C40-33F06C0C04FC}"/>
                  </a:ext>
                </a:extLst>
              </p:cNvPr>
              <p:cNvSpPr/>
              <p:nvPr/>
            </p:nvSpPr>
            <p:spPr>
              <a:xfrm>
                <a:off x="10496057"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5" name="Vrije vorm: vorm 224">
                <a:extLst>
                  <a:ext uri="{FF2B5EF4-FFF2-40B4-BE49-F238E27FC236}">
                    <a16:creationId xmlns:a16="http://schemas.microsoft.com/office/drawing/2014/main" id="{EDAA1151-EA51-1B8D-7919-8C013B62E240}"/>
                  </a:ext>
                </a:extLst>
              </p:cNvPr>
              <p:cNvSpPr/>
              <p:nvPr/>
            </p:nvSpPr>
            <p:spPr>
              <a:xfrm>
                <a:off x="9857691" y="3943120"/>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119" name="Graphic 116">
            <a:extLst>
              <a:ext uri="{FF2B5EF4-FFF2-40B4-BE49-F238E27FC236}">
                <a16:creationId xmlns:a16="http://schemas.microsoft.com/office/drawing/2014/main" id="{53B4B15E-CEB4-80FC-FFC0-2389EE41EE73}"/>
              </a:ext>
            </a:extLst>
          </p:cNvPr>
          <p:cNvGrpSpPr/>
          <p:nvPr/>
        </p:nvGrpSpPr>
        <p:grpSpPr>
          <a:xfrm>
            <a:off x="3336076" y="3649346"/>
            <a:ext cx="2399537" cy="2399823"/>
            <a:chOff x="3048000" y="3124199"/>
            <a:chExt cx="2399537" cy="2399823"/>
          </a:xfrm>
        </p:grpSpPr>
        <p:sp>
          <p:nvSpPr>
            <p:cNvPr id="120" name="Vrije vorm: vorm 119">
              <a:extLst>
                <a:ext uri="{FF2B5EF4-FFF2-40B4-BE49-F238E27FC236}">
                  <a16:creationId xmlns:a16="http://schemas.microsoft.com/office/drawing/2014/main" id="{D121E216-08CD-80A6-AEC0-6437C17D0BA3}"/>
                </a:ext>
              </a:extLst>
            </p:cNvPr>
            <p:cNvSpPr/>
            <p:nvPr/>
          </p:nvSpPr>
          <p:spPr>
            <a:xfrm>
              <a:off x="3048000"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D3B1783C-1934-F5A6-9753-E1313249DD4C}"/>
                </a:ext>
              </a:extLst>
            </p:cNvPr>
            <p:cNvSpPr/>
            <p:nvPr/>
          </p:nvSpPr>
          <p:spPr>
            <a:xfrm>
              <a:off x="3511105" y="480574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22" name="Graphic 116">
              <a:extLst>
                <a:ext uri="{FF2B5EF4-FFF2-40B4-BE49-F238E27FC236}">
                  <a16:creationId xmlns:a16="http://schemas.microsoft.com/office/drawing/2014/main" id="{F6F2F41E-518D-EA76-5A16-6F18D644C422}"/>
                </a:ext>
              </a:extLst>
            </p:cNvPr>
            <p:cNvGrpSpPr/>
            <p:nvPr/>
          </p:nvGrpSpPr>
          <p:grpSpPr>
            <a:xfrm>
              <a:off x="3712034" y="3455611"/>
              <a:ext cx="1104853" cy="1608355"/>
              <a:chOff x="3712034" y="3455611"/>
              <a:chExt cx="1104853" cy="1608355"/>
            </a:xfrm>
          </p:grpSpPr>
          <p:sp>
            <p:nvSpPr>
              <p:cNvPr id="123" name="Vrije vorm: vorm 122">
                <a:extLst>
                  <a:ext uri="{FF2B5EF4-FFF2-40B4-BE49-F238E27FC236}">
                    <a16:creationId xmlns:a16="http://schemas.microsoft.com/office/drawing/2014/main" id="{B96DABB3-7623-DB8D-5E58-F344277472BC}"/>
                  </a:ext>
                </a:extLst>
              </p:cNvPr>
              <p:cNvSpPr/>
              <p:nvPr/>
            </p:nvSpPr>
            <p:spPr>
              <a:xfrm>
                <a:off x="4011453" y="456809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4D8B705F-055D-1E4D-716B-B65B1EF0E390}"/>
                  </a:ext>
                </a:extLst>
              </p:cNvPr>
              <p:cNvSpPr/>
              <p:nvPr/>
            </p:nvSpPr>
            <p:spPr>
              <a:xfrm>
                <a:off x="3712034" y="362940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DB27DDE0-DAFC-E549-1440-CE638752C81D}"/>
                  </a:ext>
                </a:extLst>
              </p:cNvPr>
              <p:cNvSpPr/>
              <p:nvPr/>
            </p:nvSpPr>
            <p:spPr>
              <a:xfrm>
                <a:off x="3948683" y="426081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D4E5655B-855F-780D-2EB6-1FD78A820EF7}"/>
                  </a:ext>
                </a:extLst>
              </p:cNvPr>
              <p:cNvSpPr/>
              <p:nvPr/>
            </p:nvSpPr>
            <p:spPr>
              <a:xfrm>
                <a:off x="4461700" y="426062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4A24B98A-386D-BC49-65CD-ADA6D5C4ECDD}"/>
                  </a:ext>
                </a:extLst>
              </p:cNvPr>
              <p:cNvSpPr/>
              <p:nvPr/>
            </p:nvSpPr>
            <p:spPr>
              <a:xfrm>
                <a:off x="4146041" y="446170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2014A3EF-7FD1-29F2-91BA-73365BF5BF02}"/>
                  </a:ext>
                </a:extLst>
              </p:cNvPr>
              <p:cNvSpPr/>
              <p:nvPr/>
            </p:nvSpPr>
            <p:spPr>
              <a:xfrm>
                <a:off x="4027646"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29" name="Vrije vorm: vorm 128">
                <a:extLst>
                  <a:ext uri="{FF2B5EF4-FFF2-40B4-BE49-F238E27FC236}">
                    <a16:creationId xmlns:a16="http://schemas.microsoft.com/office/drawing/2014/main" id="{2E0A6A2B-0C65-EE8D-D850-0EC44A02E136}"/>
                  </a:ext>
                </a:extLst>
              </p:cNvPr>
              <p:cNvSpPr/>
              <p:nvPr/>
            </p:nvSpPr>
            <p:spPr>
              <a:xfrm>
                <a:off x="4382738"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30" name="Vrije vorm: vorm 129">
                <a:extLst>
                  <a:ext uri="{FF2B5EF4-FFF2-40B4-BE49-F238E27FC236}">
                    <a16:creationId xmlns:a16="http://schemas.microsoft.com/office/drawing/2014/main" id="{EEFB4555-E661-0211-F5D8-9F80E1C347B2}"/>
                  </a:ext>
                </a:extLst>
              </p:cNvPr>
              <p:cNvSpPr/>
              <p:nvPr/>
            </p:nvSpPr>
            <p:spPr>
              <a:xfrm>
                <a:off x="3744372" y="345561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31" name="Graphic 116">
            <a:extLst>
              <a:ext uri="{FF2B5EF4-FFF2-40B4-BE49-F238E27FC236}">
                <a16:creationId xmlns:a16="http://schemas.microsoft.com/office/drawing/2014/main" id="{AFF6B76A-7FCA-0F4A-7F84-EF8B6611D66F}"/>
              </a:ext>
            </a:extLst>
          </p:cNvPr>
          <p:cNvGrpSpPr/>
          <p:nvPr/>
        </p:nvGrpSpPr>
        <p:grpSpPr>
          <a:xfrm>
            <a:off x="3335330" y="1042723"/>
            <a:ext cx="2399537" cy="2399823"/>
            <a:chOff x="5876925" y="3124199"/>
            <a:chExt cx="2399537" cy="2399823"/>
          </a:xfrm>
        </p:grpSpPr>
        <p:sp>
          <p:nvSpPr>
            <p:cNvPr id="132" name="Vrije vorm: vorm 131">
              <a:extLst>
                <a:ext uri="{FF2B5EF4-FFF2-40B4-BE49-F238E27FC236}">
                  <a16:creationId xmlns:a16="http://schemas.microsoft.com/office/drawing/2014/main" id="{0DB4D86F-DC77-D539-93E6-22ABFD1DFE54}"/>
                </a:ext>
              </a:extLst>
            </p:cNvPr>
            <p:cNvSpPr/>
            <p:nvPr/>
          </p:nvSpPr>
          <p:spPr>
            <a:xfrm>
              <a:off x="5876925"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33" name="Vrije vorm: vorm 132">
              <a:extLst>
                <a:ext uri="{FF2B5EF4-FFF2-40B4-BE49-F238E27FC236}">
                  <a16:creationId xmlns:a16="http://schemas.microsoft.com/office/drawing/2014/main" id="{D69AB1F7-2973-321E-FD20-956E4EDDC299}"/>
                </a:ext>
              </a:extLst>
            </p:cNvPr>
            <p:cNvSpPr/>
            <p:nvPr/>
          </p:nvSpPr>
          <p:spPr>
            <a:xfrm>
              <a:off x="6340030" y="480574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34" name="Graphic 116">
              <a:extLst>
                <a:ext uri="{FF2B5EF4-FFF2-40B4-BE49-F238E27FC236}">
                  <a16:creationId xmlns:a16="http://schemas.microsoft.com/office/drawing/2014/main" id="{5A6BB4FB-E9E2-94B4-24A8-7AEE85D209A8}"/>
                </a:ext>
              </a:extLst>
            </p:cNvPr>
            <p:cNvGrpSpPr/>
            <p:nvPr/>
          </p:nvGrpSpPr>
          <p:grpSpPr>
            <a:xfrm>
              <a:off x="6396393" y="3557873"/>
              <a:ext cx="1360573" cy="1498663"/>
              <a:chOff x="6396393" y="3557873"/>
              <a:chExt cx="1360573" cy="1498663"/>
            </a:xfrm>
          </p:grpSpPr>
          <p:sp>
            <p:nvSpPr>
              <p:cNvPr id="135" name="Vrije vorm: vorm 134">
                <a:extLst>
                  <a:ext uri="{FF2B5EF4-FFF2-40B4-BE49-F238E27FC236}">
                    <a16:creationId xmlns:a16="http://schemas.microsoft.com/office/drawing/2014/main" id="{103DC479-3D6B-B04E-9969-E79D2739287B}"/>
                  </a:ext>
                </a:extLst>
              </p:cNvPr>
              <p:cNvSpPr/>
              <p:nvPr/>
            </p:nvSpPr>
            <p:spPr>
              <a:xfrm>
                <a:off x="6396393" y="355920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36" name="Vrije vorm: vorm 135">
                <a:extLst>
                  <a:ext uri="{FF2B5EF4-FFF2-40B4-BE49-F238E27FC236}">
                    <a16:creationId xmlns:a16="http://schemas.microsoft.com/office/drawing/2014/main" id="{CF589484-BA60-DB5B-3798-06F94D251C14}"/>
                  </a:ext>
                </a:extLst>
              </p:cNvPr>
              <p:cNvSpPr/>
              <p:nvPr/>
            </p:nvSpPr>
            <p:spPr>
              <a:xfrm>
                <a:off x="6840283" y="456114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5119F1C0-C783-3622-087B-5091FE4DF577}"/>
                  </a:ext>
                </a:extLst>
              </p:cNvPr>
              <p:cNvSpPr/>
              <p:nvPr/>
            </p:nvSpPr>
            <p:spPr>
              <a:xfrm>
                <a:off x="6566344" y="366407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D516D42D-7176-FD4B-F3E2-77F7638D1716}"/>
                  </a:ext>
                </a:extLst>
              </p:cNvPr>
              <p:cNvSpPr/>
              <p:nvPr/>
            </p:nvSpPr>
            <p:spPr>
              <a:xfrm>
                <a:off x="6779037" y="432311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07EB5ACF-65D4-9D16-F33E-D9BF2AC3CF94}"/>
                  </a:ext>
                </a:extLst>
              </p:cNvPr>
              <p:cNvSpPr/>
              <p:nvPr/>
            </p:nvSpPr>
            <p:spPr>
              <a:xfrm>
                <a:off x="7268051" y="432311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CFAA7FA0-F9F4-55B9-FA63-ED09920DB873}"/>
                  </a:ext>
                </a:extLst>
              </p:cNvPr>
              <p:cNvSpPr/>
              <p:nvPr/>
            </p:nvSpPr>
            <p:spPr>
              <a:xfrm>
                <a:off x="6949154" y="448417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258974A8-4778-399A-4540-58BDF2D03A3D}"/>
                  </a:ext>
                </a:extLst>
              </p:cNvPr>
              <p:cNvSpPr/>
              <p:nvPr/>
            </p:nvSpPr>
            <p:spPr>
              <a:xfrm>
                <a:off x="6842855"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D695DE3B-B262-EDB9-7621-3AC88B49B0CB}"/>
                  </a:ext>
                </a:extLst>
              </p:cNvPr>
              <p:cNvSpPr/>
              <p:nvPr/>
            </p:nvSpPr>
            <p:spPr>
              <a:xfrm>
                <a:off x="7182992"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D47E88AA-0F11-6A40-E2E9-51FC03FE9517}"/>
                  </a:ext>
                </a:extLst>
              </p:cNvPr>
              <p:cNvSpPr/>
              <p:nvPr/>
            </p:nvSpPr>
            <p:spPr>
              <a:xfrm>
                <a:off x="6566439" y="355787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47" name="Graphic 144">
            <a:extLst>
              <a:ext uri="{FF2B5EF4-FFF2-40B4-BE49-F238E27FC236}">
                <a16:creationId xmlns:a16="http://schemas.microsoft.com/office/drawing/2014/main" id="{81FD779B-306F-DAF5-749B-61F16F72008D}"/>
              </a:ext>
            </a:extLst>
          </p:cNvPr>
          <p:cNvGrpSpPr/>
          <p:nvPr/>
        </p:nvGrpSpPr>
        <p:grpSpPr>
          <a:xfrm>
            <a:off x="6248697" y="3649346"/>
            <a:ext cx="2399537" cy="2399823"/>
            <a:chOff x="3481387" y="2228849"/>
            <a:chExt cx="2399537" cy="2399823"/>
          </a:xfrm>
        </p:grpSpPr>
        <p:sp>
          <p:nvSpPr>
            <p:cNvPr id="148" name="Vrije vorm: vorm 147">
              <a:extLst>
                <a:ext uri="{FF2B5EF4-FFF2-40B4-BE49-F238E27FC236}">
                  <a16:creationId xmlns:a16="http://schemas.microsoft.com/office/drawing/2014/main" id="{34B8F430-8658-DD98-72A9-0DD8D2130F7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49" name="Vrije vorm: vorm 148">
              <a:extLst>
                <a:ext uri="{FF2B5EF4-FFF2-40B4-BE49-F238E27FC236}">
                  <a16:creationId xmlns:a16="http://schemas.microsoft.com/office/drawing/2014/main" id="{C4E39491-50F7-DDBF-8B3F-B41F437B86A9}"/>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50" name="Graphic 144">
              <a:extLst>
                <a:ext uri="{FF2B5EF4-FFF2-40B4-BE49-F238E27FC236}">
                  <a16:creationId xmlns:a16="http://schemas.microsoft.com/office/drawing/2014/main" id="{20B1247F-B809-8A05-84E1-A57C4D98141F}"/>
                </a:ext>
              </a:extLst>
            </p:cNvPr>
            <p:cNvGrpSpPr/>
            <p:nvPr/>
          </p:nvGrpSpPr>
          <p:grpSpPr>
            <a:xfrm>
              <a:off x="4145421" y="2560261"/>
              <a:ext cx="1104853" cy="1608355"/>
              <a:chOff x="4145421" y="2560261"/>
              <a:chExt cx="1104853" cy="1608355"/>
            </a:xfrm>
          </p:grpSpPr>
          <p:sp>
            <p:nvSpPr>
              <p:cNvPr id="151" name="Vrije vorm: vorm 150">
                <a:extLst>
                  <a:ext uri="{FF2B5EF4-FFF2-40B4-BE49-F238E27FC236}">
                    <a16:creationId xmlns:a16="http://schemas.microsoft.com/office/drawing/2014/main" id="{08A9B800-164F-300E-4C91-EE7CF7071F3A}"/>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2" name="Vrije vorm: vorm 151">
                <a:extLst>
                  <a:ext uri="{FF2B5EF4-FFF2-40B4-BE49-F238E27FC236}">
                    <a16:creationId xmlns:a16="http://schemas.microsoft.com/office/drawing/2014/main" id="{D158947D-F00B-E53C-9887-D82F8CCB35C9}"/>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3" name="Vrije vorm: vorm 152">
                <a:extLst>
                  <a:ext uri="{FF2B5EF4-FFF2-40B4-BE49-F238E27FC236}">
                    <a16:creationId xmlns:a16="http://schemas.microsoft.com/office/drawing/2014/main" id="{0B44A063-F112-F004-361B-FE63D1D2EE9B}"/>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19DC3"/>
              </a:solidFill>
              <a:ln w="9525" cap="flat">
                <a:noFill/>
                <a:prstDash val="solid"/>
                <a:miter/>
              </a:ln>
            </p:spPr>
            <p:txBody>
              <a:bodyPr rtlCol="0" anchor="ctr"/>
              <a:lstStyle/>
              <a:p>
                <a:endParaRPr lang="nl-NL"/>
              </a:p>
            </p:txBody>
          </p:sp>
          <p:sp>
            <p:nvSpPr>
              <p:cNvPr id="154" name="Vrije vorm: vorm 153">
                <a:extLst>
                  <a:ext uri="{FF2B5EF4-FFF2-40B4-BE49-F238E27FC236}">
                    <a16:creationId xmlns:a16="http://schemas.microsoft.com/office/drawing/2014/main" id="{6180D954-2D7F-D029-940C-E7AE3EF51BCF}"/>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19DC3"/>
              </a:solidFill>
              <a:ln w="9525" cap="flat">
                <a:noFill/>
                <a:prstDash val="solid"/>
                <a:miter/>
              </a:ln>
            </p:spPr>
            <p:txBody>
              <a:bodyPr rtlCol="0" anchor="ctr"/>
              <a:lstStyle/>
              <a:p>
                <a:endParaRPr lang="nl-NL"/>
              </a:p>
            </p:txBody>
          </p:sp>
          <p:sp>
            <p:nvSpPr>
              <p:cNvPr id="155" name="Vrije vorm: vorm 154">
                <a:extLst>
                  <a:ext uri="{FF2B5EF4-FFF2-40B4-BE49-F238E27FC236}">
                    <a16:creationId xmlns:a16="http://schemas.microsoft.com/office/drawing/2014/main" id="{FE845636-D226-BD0E-3157-13950CACFBA9}"/>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C379F413-751E-8E3C-5B89-C3DB19572895}"/>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7" name="Vrije vorm: vorm 156">
                <a:extLst>
                  <a:ext uri="{FF2B5EF4-FFF2-40B4-BE49-F238E27FC236}">
                    <a16:creationId xmlns:a16="http://schemas.microsoft.com/office/drawing/2014/main" id="{0DCA5D4C-ABDF-852F-AF76-3C021D8403E5}"/>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8" name="Vrije vorm: vorm 157">
                <a:extLst>
                  <a:ext uri="{FF2B5EF4-FFF2-40B4-BE49-F238E27FC236}">
                    <a16:creationId xmlns:a16="http://schemas.microsoft.com/office/drawing/2014/main" id="{FCD6C17E-6F11-C3C4-B62C-21AA2F059584}"/>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59" name="Graphic 144">
            <a:extLst>
              <a:ext uri="{FF2B5EF4-FFF2-40B4-BE49-F238E27FC236}">
                <a16:creationId xmlns:a16="http://schemas.microsoft.com/office/drawing/2014/main" id="{3918B907-7E5E-F226-F8F2-A051C1A47924}"/>
              </a:ext>
            </a:extLst>
          </p:cNvPr>
          <p:cNvGrpSpPr/>
          <p:nvPr/>
        </p:nvGrpSpPr>
        <p:grpSpPr>
          <a:xfrm>
            <a:off x="6252064" y="1042723"/>
            <a:ext cx="2399537" cy="2399823"/>
            <a:chOff x="6310312" y="2228849"/>
            <a:chExt cx="2399537" cy="2399823"/>
          </a:xfrm>
        </p:grpSpPr>
        <p:sp>
          <p:nvSpPr>
            <p:cNvPr id="160" name="Vrije vorm: vorm 159">
              <a:extLst>
                <a:ext uri="{FF2B5EF4-FFF2-40B4-BE49-F238E27FC236}">
                  <a16:creationId xmlns:a16="http://schemas.microsoft.com/office/drawing/2014/main" id="{3E1C4D87-0F38-7756-B848-B7E3D9BAA8BA}"/>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61" name="Vrije vorm: vorm 160">
              <a:extLst>
                <a:ext uri="{FF2B5EF4-FFF2-40B4-BE49-F238E27FC236}">
                  <a16:creationId xmlns:a16="http://schemas.microsoft.com/office/drawing/2014/main" id="{B0D14019-A79C-74D6-1CC7-5A95CE8E0685}"/>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62" name="Graphic 144">
              <a:extLst>
                <a:ext uri="{FF2B5EF4-FFF2-40B4-BE49-F238E27FC236}">
                  <a16:creationId xmlns:a16="http://schemas.microsoft.com/office/drawing/2014/main" id="{AC6C0F15-A2A0-FE07-15B5-07061938CC66}"/>
                </a:ext>
              </a:extLst>
            </p:cNvPr>
            <p:cNvGrpSpPr/>
            <p:nvPr/>
          </p:nvGrpSpPr>
          <p:grpSpPr>
            <a:xfrm>
              <a:off x="6829780" y="2662523"/>
              <a:ext cx="1360573" cy="1498663"/>
              <a:chOff x="6829780" y="2662523"/>
              <a:chExt cx="1360573" cy="1498663"/>
            </a:xfrm>
          </p:grpSpPr>
          <p:sp>
            <p:nvSpPr>
              <p:cNvPr id="163" name="Vrije vorm: vorm 162">
                <a:extLst>
                  <a:ext uri="{FF2B5EF4-FFF2-40B4-BE49-F238E27FC236}">
                    <a16:creationId xmlns:a16="http://schemas.microsoft.com/office/drawing/2014/main" id="{0CA50EAF-842D-0941-C31E-E316F937C46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1782097C-0341-E1C4-CDFB-B522705D362A}"/>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EC366508-B308-10C9-BFC7-9A50BA7D0611}"/>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6" name="Vrije vorm: vorm 165">
                <a:extLst>
                  <a:ext uri="{FF2B5EF4-FFF2-40B4-BE49-F238E27FC236}">
                    <a16:creationId xmlns:a16="http://schemas.microsoft.com/office/drawing/2014/main" id="{82E305EA-4DD9-6E0A-7346-E2F154274E5F}"/>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19DC3"/>
              </a:solidFill>
              <a:ln w="9525" cap="flat">
                <a:noFill/>
                <a:prstDash val="solid"/>
                <a:miter/>
              </a:ln>
            </p:spPr>
            <p:txBody>
              <a:bodyPr rtlCol="0" anchor="ctr"/>
              <a:lstStyle/>
              <a:p>
                <a:endParaRPr lang="nl-NL"/>
              </a:p>
            </p:txBody>
          </p:sp>
          <p:sp>
            <p:nvSpPr>
              <p:cNvPr id="167" name="Vrije vorm: vorm 166">
                <a:extLst>
                  <a:ext uri="{FF2B5EF4-FFF2-40B4-BE49-F238E27FC236}">
                    <a16:creationId xmlns:a16="http://schemas.microsoft.com/office/drawing/2014/main" id="{6F168AF4-60E6-8B87-58FB-1DED81EC6568}"/>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19DC3"/>
              </a:solidFill>
              <a:ln w="9525" cap="flat">
                <a:noFill/>
                <a:prstDash val="solid"/>
                <a:miter/>
              </a:ln>
            </p:spPr>
            <p:txBody>
              <a:bodyPr rtlCol="0" anchor="ctr"/>
              <a:lstStyle/>
              <a:p>
                <a:endParaRPr lang="nl-NL"/>
              </a:p>
            </p:txBody>
          </p:sp>
          <p:sp>
            <p:nvSpPr>
              <p:cNvPr id="168" name="Vrije vorm: vorm 167">
                <a:extLst>
                  <a:ext uri="{FF2B5EF4-FFF2-40B4-BE49-F238E27FC236}">
                    <a16:creationId xmlns:a16="http://schemas.microsoft.com/office/drawing/2014/main" id="{E6D2876F-2E45-9F57-ADF7-092D6AE95CD3}"/>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69" name="Vrije vorm: vorm 168">
                <a:extLst>
                  <a:ext uri="{FF2B5EF4-FFF2-40B4-BE49-F238E27FC236}">
                    <a16:creationId xmlns:a16="http://schemas.microsoft.com/office/drawing/2014/main" id="{DCC417FD-7606-B4D0-AEA6-9FF3B49B944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0" name="Vrije vorm: vorm 169">
                <a:extLst>
                  <a:ext uri="{FF2B5EF4-FFF2-40B4-BE49-F238E27FC236}">
                    <a16:creationId xmlns:a16="http://schemas.microsoft.com/office/drawing/2014/main" id="{DA30A97C-1C3F-05BC-2233-0A568EA64F1D}"/>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1" name="Vrije vorm: vorm 170">
                <a:extLst>
                  <a:ext uri="{FF2B5EF4-FFF2-40B4-BE49-F238E27FC236}">
                    <a16:creationId xmlns:a16="http://schemas.microsoft.com/office/drawing/2014/main" id="{3644A927-A1C9-EFA6-4DE4-3B11CB15876E}"/>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75" name="Graphic 172">
            <a:extLst>
              <a:ext uri="{FF2B5EF4-FFF2-40B4-BE49-F238E27FC236}">
                <a16:creationId xmlns:a16="http://schemas.microsoft.com/office/drawing/2014/main" id="{1550E706-BD5E-24FB-3D95-6243D4D30993}"/>
              </a:ext>
            </a:extLst>
          </p:cNvPr>
          <p:cNvGrpSpPr/>
          <p:nvPr/>
        </p:nvGrpSpPr>
        <p:grpSpPr>
          <a:xfrm>
            <a:off x="423455" y="3649346"/>
            <a:ext cx="2399537" cy="2399823"/>
            <a:chOff x="3481387" y="2228849"/>
            <a:chExt cx="2399537" cy="2399823"/>
          </a:xfrm>
        </p:grpSpPr>
        <p:sp>
          <p:nvSpPr>
            <p:cNvPr id="176" name="Vrije vorm: vorm 175">
              <a:extLst>
                <a:ext uri="{FF2B5EF4-FFF2-40B4-BE49-F238E27FC236}">
                  <a16:creationId xmlns:a16="http://schemas.microsoft.com/office/drawing/2014/main" id="{6382344C-797D-D82A-F792-8F4EC27D855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EE1F728E-C955-7CA0-D50B-FBABE3FAE70E}"/>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78" name="Graphic 172">
              <a:extLst>
                <a:ext uri="{FF2B5EF4-FFF2-40B4-BE49-F238E27FC236}">
                  <a16:creationId xmlns:a16="http://schemas.microsoft.com/office/drawing/2014/main" id="{76EF98ED-C9AB-65B8-87BE-FDF88BCA5696}"/>
                </a:ext>
              </a:extLst>
            </p:cNvPr>
            <p:cNvGrpSpPr/>
            <p:nvPr/>
          </p:nvGrpSpPr>
          <p:grpSpPr>
            <a:xfrm>
              <a:off x="4145421" y="2560261"/>
              <a:ext cx="1104853" cy="1608355"/>
              <a:chOff x="4145421" y="2560261"/>
              <a:chExt cx="1104853" cy="1608355"/>
            </a:xfrm>
          </p:grpSpPr>
          <p:sp>
            <p:nvSpPr>
              <p:cNvPr id="179" name="Vrije vorm: vorm 178">
                <a:extLst>
                  <a:ext uri="{FF2B5EF4-FFF2-40B4-BE49-F238E27FC236}">
                    <a16:creationId xmlns:a16="http://schemas.microsoft.com/office/drawing/2014/main" id="{63ACE09D-CFCD-71A6-B376-2E16D63B9860}"/>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0" name="Vrije vorm: vorm 179">
                <a:extLst>
                  <a:ext uri="{FF2B5EF4-FFF2-40B4-BE49-F238E27FC236}">
                    <a16:creationId xmlns:a16="http://schemas.microsoft.com/office/drawing/2014/main" id="{F3E2C83B-A397-1A9D-08F4-1A404333D31A}"/>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539244C9-554F-EBDC-9277-58D717BC897C}"/>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CA8C92"/>
              </a:solidFill>
              <a:ln w="9525" cap="flat">
                <a:noFill/>
                <a:prstDash val="solid"/>
                <a:miter/>
              </a:ln>
            </p:spPr>
            <p:txBody>
              <a:bodyPr rtlCol="0" anchor="ctr"/>
              <a:lstStyle/>
              <a:p>
                <a:endParaRPr lang="nl-NL"/>
              </a:p>
            </p:txBody>
          </p:sp>
          <p:sp>
            <p:nvSpPr>
              <p:cNvPr id="182" name="Vrije vorm: vorm 181">
                <a:extLst>
                  <a:ext uri="{FF2B5EF4-FFF2-40B4-BE49-F238E27FC236}">
                    <a16:creationId xmlns:a16="http://schemas.microsoft.com/office/drawing/2014/main" id="{61EDF381-1E06-3981-805D-70A18A7DF606}"/>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CA8C92"/>
              </a:solidFill>
              <a:ln w="9525"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9EF879AA-B73D-F7BF-8306-61F190CE39EE}"/>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A3155C"/>
                </a:solidFill>
                <a:prstDash val="solid"/>
                <a:round/>
              </a:ln>
            </p:spPr>
            <p:txBody>
              <a:bodyPr rtlCol="0" anchor="ctr"/>
              <a:lstStyle/>
              <a:p>
                <a:endParaRPr lang="nl-NL"/>
              </a:p>
            </p:txBody>
          </p:sp>
          <p:sp>
            <p:nvSpPr>
              <p:cNvPr id="184" name="Vrije vorm: vorm 183">
                <a:extLst>
                  <a:ext uri="{FF2B5EF4-FFF2-40B4-BE49-F238E27FC236}">
                    <a16:creationId xmlns:a16="http://schemas.microsoft.com/office/drawing/2014/main" id="{DB5D7B1F-9B71-30DC-3AA6-B50FC9B84B27}"/>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5" name="Vrije vorm: vorm 184">
                <a:extLst>
                  <a:ext uri="{FF2B5EF4-FFF2-40B4-BE49-F238E27FC236}">
                    <a16:creationId xmlns:a16="http://schemas.microsoft.com/office/drawing/2014/main" id="{719C4D35-EC06-6415-21E8-D47D59E1D7E7}"/>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6" name="Vrije vorm: vorm 185">
                <a:extLst>
                  <a:ext uri="{FF2B5EF4-FFF2-40B4-BE49-F238E27FC236}">
                    <a16:creationId xmlns:a16="http://schemas.microsoft.com/office/drawing/2014/main" id="{E52ADEF1-6A91-2A8D-A103-97DDB0238F67}"/>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A3155C"/>
              </a:solidFill>
              <a:ln w="38100" cap="flat">
                <a:solidFill>
                  <a:srgbClr val="FA0F0E"/>
                </a:solidFill>
                <a:prstDash val="solid"/>
                <a:miter/>
              </a:ln>
            </p:spPr>
            <p:txBody>
              <a:bodyPr rtlCol="0" anchor="ctr"/>
              <a:lstStyle/>
              <a:p>
                <a:endParaRPr lang="nl-NL"/>
              </a:p>
            </p:txBody>
          </p:sp>
        </p:grpSp>
      </p:grpSp>
      <p:grpSp>
        <p:nvGrpSpPr>
          <p:cNvPr id="187" name="Graphic 172">
            <a:extLst>
              <a:ext uri="{FF2B5EF4-FFF2-40B4-BE49-F238E27FC236}">
                <a16:creationId xmlns:a16="http://schemas.microsoft.com/office/drawing/2014/main" id="{7AB2E8A5-A058-9679-B1F6-3D1BA529BF59}"/>
              </a:ext>
            </a:extLst>
          </p:cNvPr>
          <p:cNvGrpSpPr/>
          <p:nvPr/>
        </p:nvGrpSpPr>
        <p:grpSpPr>
          <a:xfrm>
            <a:off x="418596" y="1042723"/>
            <a:ext cx="2399537" cy="2399823"/>
            <a:chOff x="6310312" y="2228849"/>
            <a:chExt cx="2399537" cy="2399823"/>
          </a:xfrm>
        </p:grpSpPr>
        <p:sp>
          <p:nvSpPr>
            <p:cNvPr id="188" name="Vrije vorm: vorm 187">
              <a:extLst>
                <a:ext uri="{FF2B5EF4-FFF2-40B4-BE49-F238E27FC236}">
                  <a16:creationId xmlns:a16="http://schemas.microsoft.com/office/drawing/2014/main" id="{C066FBC0-595C-F1BD-E92A-D39706041613}"/>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89" name="Vrije vorm: vorm 188">
              <a:extLst>
                <a:ext uri="{FF2B5EF4-FFF2-40B4-BE49-F238E27FC236}">
                  <a16:creationId xmlns:a16="http://schemas.microsoft.com/office/drawing/2014/main" id="{02B8221D-15B5-8DC9-7B7D-E73EFCAEF65A}"/>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90" name="Graphic 172">
              <a:extLst>
                <a:ext uri="{FF2B5EF4-FFF2-40B4-BE49-F238E27FC236}">
                  <a16:creationId xmlns:a16="http://schemas.microsoft.com/office/drawing/2014/main" id="{5F5283C8-4B2F-14C2-A8EA-36EE76291C33}"/>
                </a:ext>
              </a:extLst>
            </p:cNvPr>
            <p:cNvGrpSpPr/>
            <p:nvPr/>
          </p:nvGrpSpPr>
          <p:grpSpPr>
            <a:xfrm>
              <a:off x="6829780" y="2662523"/>
              <a:ext cx="1360573" cy="1498663"/>
              <a:chOff x="6829780" y="2662523"/>
              <a:chExt cx="1360573" cy="1498663"/>
            </a:xfrm>
          </p:grpSpPr>
          <p:sp>
            <p:nvSpPr>
              <p:cNvPr id="191" name="Vrije vorm: vorm 190">
                <a:extLst>
                  <a:ext uri="{FF2B5EF4-FFF2-40B4-BE49-F238E27FC236}">
                    <a16:creationId xmlns:a16="http://schemas.microsoft.com/office/drawing/2014/main" id="{41FAF429-E78E-8460-2A65-1E3EFFB4E9C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A3155C"/>
              </a:solidFill>
              <a:ln w="38100" cap="flat">
                <a:solidFill>
                  <a:srgbClr val="FA0F0E"/>
                </a:solidFill>
                <a:prstDash val="solid"/>
                <a:miter/>
              </a:ln>
            </p:spPr>
            <p:txBody>
              <a:bodyPr rtlCol="0" anchor="ctr"/>
              <a:lstStyle/>
              <a:p>
                <a:endParaRPr lang="nl-NL"/>
              </a:p>
            </p:txBody>
          </p:sp>
          <p:sp>
            <p:nvSpPr>
              <p:cNvPr id="192" name="Vrije vorm: vorm 191">
                <a:extLst>
                  <a:ext uri="{FF2B5EF4-FFF2-40B4-BE49-F238E27FC236}">
                    <a16:creationId xmlns:a16="http://schemas.microsoft.com/office/drawing/2014/main" id="{2795CC2D-DF2A-A365-EB60-446E4DB5D6CF}"/>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3" name="Vrije vorm: vorm 192">
                <a:extLst>
                  <a:ext uri="{FF2B5EF4-FFF2-40B4-BE49-F238E27FC236}">
                    <a16:creationId xmlns:a16="http://schemas.microsoft.com/office/drawing/2014/main" id="{9004789C-5215-480C-59FE-5C14FF29A1F4}"/>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4" name="Vrije vorm: vorm 193">
                <a:extLst>
                  <a:ext uri="{FF2B5EF4-FFF2-40B4-BE49-F238E27FC236}">
                    <a16:creationId xmlns:a16="http://schemas.microsoft.com/office/drawing/2014/main" id="{B6085077-9B6F-DA16-86CF-2807B122F5A0}"/>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CA8C92"/>
              </a:solidFill>
              <a:ln w="9525"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D14B18C2-BE95-FD21-2236-3FFECB655D33}"/>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CA8C92"/>
              </a:solidFill>
              <a:ln w="9525"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8C21E479-5EE0-06DA-7317-1E7221741C04}"/>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A3155C"/>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FBCC8081-4E65-D21E-CDEB-4B97A7AC9CA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0C28FD0C-C32C-4D59-27F7-11FBBEE0B089}"/>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9" name="Vrije vorm: vorm 198">
                <a:extLst>
                  <a:ext uri="{FF2B5EF4-FFF2-40B4-BE49-F238E27FC236}">
                    <a16:creationId xmlns:a16="http://schemas.microsoft.com/office/drawing/2014/main" id="{DD13EF20-2BD9-502E-AA61-722051F4169A}"/>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A3155C"/>
              </a:solidFill>
              <a:ln w="38100" cap="flat">
                <a:solidFill>
                  <a:srgbClr val="FA0F0E"/>
                </a:solidFill>
                <a:prstDash val="solid"/>
                <a:miter/>
              </a:ln>
            </p:spPr>
            <p:txBody>
              <a:bodyPr rtlCol="0" anchor="ctr"/>
              <a:lstStyle/>
              <a:p>
                <a:endParaRPr lang="nl-NL"/>
              </a:p>
            </p:txBody>
          </p:sp>
        </p:grpSp>
      </p:grpSp>
    </p:spTree>
    <p:extLst>
      <p:ext uri="{BB962C8B-B14F-4D97-AF65-F5344CB8AC3E}">
        <p14:creationId xmlns:p14="http://schemas.microsoft.com/office/powerpoint/2010/main" val="2182827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31EEF-BC0B-EA14-5498-447152AD39DF}"/>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7E0DF822-86EA-7A2A-015E-B060BA1D5621}"/>
              </a:ext>
            </a:extLst>
          </p:cNvPr>
          <p:cNvGrpSpPr>
            <a:grpSpLocks noChangeAspect="1"/>
          </p:cNvGrpSpPr>
          <p:nvPr/>
        </p:nvGrpSpPr>
        <p:grpSpPr>
          <a:xfrm rot="10800000">
            <a:off x="0" y="266395"/>
            <a:ext cx="3962400" cy="648004"/>
            <a:chOff x="5102693" y="2667001"/>
            <a:chExt cx="3962407" cy="648005"/>
          </a:xfrm>
          <a:solidFill>
            <a:schemeClr val="tx1"/>
          </a:solidFill>
        </p:grpSpPr>
        <p:sp>
          <p:nvSpPr>
            <p:cNvPr id="23" name="Rechthoek 22">
              <a:extLst>
                <a:ext uri="{FF2B5EF4-FFF2-40B4-BE49-F238E27FC236}">
                  <a16:creationId xmlns:a16="http://schemas.microsoft.com/office/drawing/2014/main" id="{80F96897-574B-7ABE-28E7-8880C42A78DA}"/>
                </a:ext>
              </a:extLst>
            </p:cNvPr>
            <p:cNvSpPr/>
            <p:nvPr/>
          </p:nvSpPr>
          <p:spPr>
            <a:xfrm>
              <a:off x="5313259" y="2667006"/>
              <a:ext cx="37518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C16FE27-53F5-6237-42FB-17E7D76E1F93}"/>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854AD62D-5494-336A-7DCF-9324062CA595}"/>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Ik ga vertellen…</a:t>
            </a:r>
          </a:p>
        </p:txBody>
      </p:sp>
      <p:grpSp>
        <p:nvGrpSpPr>
          <p:cNvPr id="24" name="Groep 23">
            <a:extLst>
              <a:ext uri="{FF2B5EF4-FFF2-40B4-BE49-F238E27FC236}">
                <a16:creationId xmlns:a16="http://schemas.microsoft.com/office/drawing/2014/main" id="{8388DCFF-21B9-CC85-B4FB-3D95D461E7D1}"/>
              </a:ext>
            </a:extLst>
          </p:cNvPr>
          <p:cNvGrpSpPr>
            <a:grpSpLocks noChangeAspect="1"/>
          </p:cNvGrpSpPr>
          <p:nvPr/>
        </p:nvGrpSpPr>
        <p:grpSpPr>
          <a:xfrm>
            <a:off x="8153400" y="311639"/>
            <a:ext cx="4038600" cy="648000"/>
            <a:chOff x="5102693" y="2667001"/>
            <a:chExt cx="2934113" cy="648001"/>
          </a:xfrm>
          <a:solidFill>
            <a:schemeClr val="tx1"/>
          </a:solidFill>
        </p:grpSpPr>
        <p:sp>
          <p:nvSpPr>
            <p:cNvPr id="25" name="Rechthoek 24">
              <a:extLst>
                <a:ext uri="{FF2B5EF4-FFF2-40B4-BE49-F238E27FC236}">
                  <a16:creationId xmlns:a16="http://schemas.microsoft.com/office/drawing/2014/main" id="{691BEC19-32EA-D700-3358-DCD0FDB986AA}"/>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48FAFF25-51DD-968C-0D11-D0D7DAB3B64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ekstvak 1">
            <a:extLst>
              <a:ext uri="{FF2B5EF4-FFF2-40B4-BE49-F238E27FC236}">
                <a16:creationId xmlns:a16="http://schemas.microsoft.com/office/drawing/2014/main" id="{50F7D54E-6967-9A83-90FC-957153C0A2D9}"/>
              </a:ext>
            </a:extLst>
          </p:cNvPr>
          <p:cNvSpPr txBox="1"/>
          <p:nvPr/>
        </p:nvSpPr>
        <p:spPr>
          <a:xfrm>
            <a:off x="8420099" y="4899534"/>
            <a:ext cx="3316905" cy="1272666"/>
          </a:xfrm>
          <a:prstGeom prst="wedgeRoundRectCallout">
            <a:avLst>
              <a:gd name="adj1" fmla="val -84078"/>
              <a:gd name="adj2" fmla="val -68305"/>
              <a:gd name="adj3" fmla="val 16667"/>
            </a:avLst>
          </a:prstGeom>
          <a:solidFill>
            <a:schemeClr val="accent5">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hoe er geld wordt ingezameld</a:t>
            </a:r>
          </a:p>
        </p:txBody>
      </p:sp>
      <p:sp>
        <p:nvSpPr>
          <p:cNvPr id="5" name="Tekstvak 4">
            <a:extLst>
              <a:ext uri="{FF2B5EF4-FFF2-40B4-BE49-F238E27FC236}">
                <a16:creationId xmlns:a16="http://schemas.microsoft.com/office/drawing/2014/main" id="{BBCB9BDE-43C3-21B4-062D-3D9F3DC50150}"/>
              </a:ext>
            </a:extLst>
          </p:cNvPr>
          <p:cNvSpPr txBox="1"/>
          <p:nvPr/>
        </p:nvSpPr>
        <p:spPr>
          <a:xfrm>
            <a:off x="8839200" y="3016702"/>
            <a:ext cx="2897805" cy="1479098"/>
          </a:xfrm>
          <a:prstGeom prst="wedgeEllipseCallout">
            <a:avLst>
              <a:gd name="adj1" fmla="val -93088"/>
              <a:gd name="adj2" fmla="val -6561"/>
            </a:avLst>
          </a:prstGeom>
          <a:solidFill>
            <a:schemeClr val="accent6">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waarom er geld nodig is</a:t>
            </a:r>
          </a:p>
        </p:txBody>
      </p:sp>
      <p:sp>
        <p:nvSpPr>
          <p:cNvPr id="9" name="Tekstvak 8">
            <a:extLst>
              <a:ext uri="{FF2B5EF4-FFF2-40B4-BE49-F238E27FC236}">
                <a16:creationId xmlns:a16="http://schemas.microsoft.com/office/drawing/2014/main" id="{55621611-B075-7F42-E6A4-1B3A9C9AD5C4}"/>
              </a:ext>
            </a:extLst>
          </p:cNvPr>
          <p:cNvSpPr txBox="1"/>
          <p:nvPr/>
        </p:nvSpPr>
        <p:spPr>
          <a:xfrm>
            <a:off x="8366879" y="1240739"/>
            <a:ext cx="3190504" cy="1430179"/>
          </a:xfrm>
          <a:prstGeom prst="wedgeRoundRectCallout">
            <a:avLst>
              <a:gd name="adj1" fmla="val -78221"/>
              <a:gd name="adj2" fmla="val 42153"/>
              <a:gd name="adj3" fmla="val 16667"/>
            </a:avLst>
          </a:prstGeom>
          <a:solidFill>
            <a:schemeClr val="accent1">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welke behandelingen </a:t>
            </a:r>
            <a:br>
              <a:rPr lang="nl-NL" sz="2800">
                <a:solidFill>
                  <a:srgbClr val="000000"/>
                </a:solidFill>
                <a:latin typeface="Visby CF Medium" pitchFamily="50" charset="0"/>
              </a:rPr>
            </a:br>
            <a:r>
              <a:rPr lang="nl-NL" sz="2800">
                <a:solidFill>
                  <a:srgbClr val="000000"/>
                </a:solidFill>
                <a:latin typeface="Visby CF Medium" pitchFamily="50" charset="0"/>
              </a:rPr>
              <a:t>er zijn</a:t>
            </a:r>
          </a:p>
        </p:txBody>
      </p:sp>
      <p:sp>
        <p:nvSpPr>
          <p:cNvPr id="10" name="Tekstvak 9">
            <a:extLst>
              <a:ext uri="{FF2B5EF4-FFF2-40B4-BE49-F238E27FC236}">
                <a16:creationId xmlns:a16="http://schemas.microsoft.com/office/drawing/2014/main" id="{F6EE3552-8483-EECD-C3DB-CACD7B5D436D}"/>
              </a:ext>
            </a:extLst>
          </p:cNvPr>
          <p:cNvSpPr txBox="1"/>
          <p:nvPr/>
        </p:nvSpPr>
        <p:spPr>
          <a:xfrm>
            <a:off x="4900552" y="5354161"/>
            <a:ext cx="2390898" cy="1046639"/>
          </a:xfrm>
          <a:prstGeom prst="wedgeEllipseCallout">
            <a:avLst>
              <a:gd name="adj1" fmla="val -586"/>
              <a:gd name="adj2" fmla="val -116870"/>
            </a:avLst>
          </a:prstGeom>
          <a:solidFill>
            <a:schemeClr val="tx1"/>
          </a:solidFill>
        </p:spPr>
        <p:txBody>
          <a:bodyPr wrap="square" lIns="0" tIns="0" rIns="0" bIns="0" anchor="ctr" anchorCtr="0">
            <a:noAutofit/>
          </a:bodyPr>
          <a:lstStyle/>
          <a:p>
            <a:pPr algn="ctr">
              <a:spcAft>
                <a:spcPts val="800"/>
              </a:spcAft>
            </a:pPr>
            <a:r>
              <a:rPr lang="nl-NL" sz="2400" b="1">
                <a:solidFill>
                  <a:schemeClr val="bg1"/>
                </a:solidFill>
                <a:latin typeface="Visby CF Medium" pitchFamily="50" charset="0"/>
              </a:rPr>
              <a:t>wat je zelf kunt doen!</a:t>
            </a:r>
          </a:p>
        </p:txBody>
      </p:sp>
      <p:sp>
        <p:nvSpPr>
          <p:cNvPr id="11" name="Tekstvak 10">
            <a:extLst>
              <a:ext uri="{FF2B5EF4-FFF2-40B4-BE49-F238E27FC236}">
                <a16:creationId xmlns:a16="http://schemas.microsoft.com/office/drawing/2014/main" id="{8E4A6A5C-D94A-5698-9726-2445D2DD8D7F}"/>
              </a:ext>
            </a:extLst>
          </p:cNvPr>
          <p:cNvSpPr txBox="1"/>
          <p:nvPr/>
        </p:nvSpPr>
        <p:spPr>
          <a:xfrm>
            <a:off x="362719" y="1234934"/>
            <a:ext cx="3264994" cy="1096599"/>
          </a:xfrm>
          <a:prstGeom prst="wedgeRoundRectCallout">
            <a:avLst>
              <a:gd name="adj1" fmla="val 87614"/>
              <a:gd name="adj2" fmla="val 53769"/>
              <a:gd name="adj3" fmla="val 16667"/>
            </a:avLst>
          </a:prstGeom>
          <a:solidFill>
            <a:schemeClr val="accent2"/>
          </a:solidFill>
        </p:spPr>
        <p:txBody>
          <a:bodyPr wrap="square" lIns="0" tIns="0" rIns="0" bIns="0" anchor="ctr" anchorCtr="0">
            <a:noAutofit/>
          </a:bodyPr>
          <a:lstStyle/>
          <a:p>
            <a:pPr algn="ctr">
              <a:spcAft>
                <a:spcPts val="800"/>
              </a:spcAft>
            </a:pPr>
            <a:r>
              <a:rPr lang="nl-NL" sz="3200">
                <a:solidFill>
                  <a:srgbClr val="000000"/>
                </a:solidFill>
                <a:latin typeface="Visby CF Medium" pitchFamily="50" charset="0"/>
              </a:rPr>
              <a:t>wat kanker is</a:t>
            </a:r>
          </a:p>
        </p:txBody>
      </p:sp>
      <p:sp>
        <p:nvSpPr>
          <p:cNvPr id="13" name="Tekstvak 12">
            <a:extLst>
              <a:ext uri="{FF2B5EF4-FFF2-40B4-BE49-F238E27FC236}">
                <a16:creationId xmlns:a16="http://schemas.microsoft.com/office/drawing/2014/main" id="{E942EDC7-1882-8E6A-08B9-ECA7BC4CA8B6}"/>
              </a:ext>
            </a:extLst>
          </p:cNvPr>
          <p:cNvSpPr txBox="1"/>
          <p:nvPr/>
        </p:nvSpPr>
        <p:spPr>
          <a:xfrm>
            <a:off x="1128454" y="4915207"/>
            <a:ext cx="2390898" cy="1211817"/>
          </a:xfrm>
          <a:prstGeom prst="wedgeRoundRectCallout">
            <a:avLst>
              <a:gd name="adj1" fmla="val 102051"/>
              <a:gd name="adj2" fmla="val -87765"/>
              <a:gd name="adj3" fmla="val 16667"/>
            </a:avLst>
          </a:prstGeom>
          <a:ln w="38100" cap="rnd">
            <a:round/>
          </a:ln>
        </p:spPr>
        <p:style>
          <a:lnRef idx="2">
            <a:schemeClr val="dk1"/>
          </a:lnRef>
          <a:fillRef idx="1">
            <a:schemeClr val="lt1"/>
          </a:fillRef>
          <a:effectRef idx="0">
            <a:schemeClr val="dk1"/>
          </a:effectRef>
          <a:fontRef idx="minor">
            <a:schemeClr val="dk1"/>
          </a:fontRef>
        </p:style>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Wat</a:t>
            </a:r>
          </a:p>
          <a:p>
            <a:pPr algn="ctr">
              <a:spcAft>
                <a:spcPts val="800"/>
              </a:spcAft>
            </a:pPr>
            <a:r>
              <a:rPr lang="nl-NL" sz="2800" b="1">
                <a:solidFill>
                  <a:schemeClr val="tx1"/>
                </a:solidFill>
                <a:latin typeface="Visby CF Medium" pitchFamily="50" charset="0"/>
              </a:rPr>
              <a:t>KWF </a:t>
            </a:r>
            <a:r>
              <a:rPr lang="nl-NL" sz="2800">
                <a:solidFill>
                  <a:srgbClr val="000000"/>
                </a:solidFill>
                <a:latin typeface="Visby CF Medium" pitchFamily="50" charset="0"/>
              </a:rPr>
              <a:t>wil</a:t>
            </a:r>
          </a:p>
        </p:txBody>
      </p:sp>
      <p:sp>
        <p:nvSpPr>
          <p:cNvPr id="3" name="Ovaal 2">
            <a:extLst>
              <a:ext uri="{FF2B5EF4-FFF2-40B4-BE49-F238E27FC236}">
                <a16:creationId xmlns:a16="http://schemas.microsoft.com/office/drawing/2014/main" id="{CB9D9B1B-BC30-0969-FB70-CA7CEB445A63}"/>
              </a:ext>
            </a:extLst>
          </p:cNvPr>
          <p:cNvSpPr/>
          <p:nvPr/>
        </p:nvSpPr>
        <p:spPr>
          <a:xfrm>
            <a:off x="5067300" y="2142141"/>
            <a:ext cx="2057400" cy="2057400"/>
          </a:xfrm>
          <a:prstGeom prst="ellipse">
            <a:avLst/>
          </a:prstGeom>
          <a:solidFill>
            <a:schemeClr val="bg1"/>
          </a:solidFill>
          <a:ln w="15875" cap="rnd">
            <a:solidFill>
              <a:schemeClr val="bg2"/>
            </a:solidFill>
            <a:prstDash val="sysDash"/>
            <a:round/>
            <a:extLst>
              <a:ext uri="{C807C97D-BFC1-408E-A445-0C87EB9F89A2}">
                <ask:lineSketchStyleProps xmlns:ask="http://schemas.microsoft.com/office/drawing/2018/sketchyshapes" sd="1219033472">
                  <a:custGeom>
                    <a:avLst/>
                    <a:gdLst>
                      <a:gd name="connsiteX0" fmla="*/ 0 w 2057400"/>
                      <a:gd name="connsiteY0" fmla="*/ 1028700 h 2057400"/>
                      <a:gd name="connsiteX1" fmla="*/ 1028700 w 2057400"/>
                      <a:gd name="connsiteY1" fmla="*/ 0 h 2057400"/>
                      <a:gd name="connsiteX2" fmla="*/ 2057400 w 2057400"/>
                      <a:gd name="connsiteY2" fmla="*/ 1028700 h 2057400"/>
                      <a:gd name="connsiteX3" fmla="*/ 1028700 w 2057400"/>
                      <a:gd name="connsiteY3" fmla="*/ 2057400 h 2057400"/>
                      <a:gd name="connsiteX4" fmla="*/ 0 w 2057400"/>
                      <a:gd name="connsiteY4" fmla="*/ 10287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00" h="2057400" fill="none" extrusionOk="0">
                        <a:moveTo>
                          <a:pt x="0" y="1028700"/>
                        </a:moveTo>
                        <a:cubicBezTo>
                          <a:pt x="89657" y="471201"/>
                          <a:pt x="478581" y="-37076"/>
                          <a:pt x="1028700" y="0"/>
                        </a:cubicBezTo>
                        <a:cubicBezTo>
                          <a:pt x="1454745" y="-21759"/>
                          <a:pt x="2005522" y="509408"/>
                          <a:pt x="2057400" y="1028700"/>
                        </a:cubicBezTo>
                        <a:cubicBezTo>
                          <a:pt x="2051189" y="1537609"/>
                          <a:pt x="1511659" y="2175770"/>
                          <a:pt x="1028700" y="2057400"/>
                        </a:cubicBezTo>
                        <a:cubicBezTo>
                          <a:pt x="483351" y="2070156"/>
                          <a:pt x="147975" y="1632414"/>
                          <a:pt x="0" y="1028700"/>
                        </a:cubicBezTo>
                        <a:close/>
                      </a:path>
                      <a:path w="2057400" h="2057400" stroke="0" extrusionOk="0">
                        <a:moveTo>
                          <a:pt x="0" y="1028700"/>
                        </a:moveTo>
                        <a:cubicBezTo>
                          <a:pt x="-80246" y="411067"/>
                          <a:pt x="333446" y="47710"/>
                          <a:pt x="1028700" y="0"/>
                        </a:cubicBezTo>
                        <a:cubicBezTo>
                          <a:pt x="1697809" y="21257"/>
                          <a:pt x="1986407" y="462822"/>
                          <a:pt x="2057400" y="1028700"/>
                        </a:cubicBezTo>
                        <a:cubicBezTo>
                          <a:pt x="2019693" y="1633658"/>
                          <a:pt x="1569963" y="2205928"/>
                          <a:pt x="1028700" y="2057400"/>
                        </a:cubicBezTo>
                        <a:cubicBezTo>
                          <a:pt x="404004" y="2026454"/>
                          <a:pt x="99436" y="1644346"/>
                          <a:pt x="0" y="1028700"/>
                        </a:cubicBezTo>
                        <a:close/>
                      </a:path>
                    </a:pathLst>
                  </a:custGeom>
                  <ask:type>
                    <ask:lineSketchNone/>
                  </ask:type>
                </ask:lineSketchStyleProps>
              </a:ext>
            </a:extLst>
          </a:ln>
        </p:spPr>
        <p:txBody>
          <a:bodyPr rtlCol="0" anchor="ctr"/>
          <a:lstStyle/>
          <a:p>
            <a:pPr algn="ctr"/>
            <a:r>
              <a:rPr lang="nl-NL" sz="1600">
                <a:solidFill>
                  <a:schemeClr val="bg2"/>
                </a:solidFill>
              </a:rPr>
              <a:t>Plak jouw poppetje (Ctrl-V) en schuif het hier naartoe</a:t>
            </a:r>
          </a:p>
        </p:txBody>
      </p:sp>
      <p:grpSp>
        <p:nvGrpSpPr>
          <p:cNvPr id="14" name="Groep 13">
            <a:extLst>
              <a:ext uri="{FF2B5EF4-FFF2-40B4-BE49-F238E27FC236}">
                <a16:creationId xmlns:a16="http://schemas.microsoft.com/office/drawing/2014/main" id="{23B59369-8616-A594-EC9A-E5A64B3B2D09}"/>
              </a:ext>
            </a:extLst>
          </p:cNvPr>
          <p:cNvGrpSpPr/>
          <p:nvPr/>
        </p:nvGrpSpPr>
        <p:grpSpPr>
          <a:xfrm>
            <a:off x="454994" y="2838902"/>
            <a:ext cx="3264995" cy="1575476"/>
            <a:chOff x="454994" y="2838902"/>
            <a:chExt cx="3264995" cy="1575476"/>
          </a:xfrm>
        </p:grpSpPr>
        <p:sp>
          <p:nvSpPr>
            <p:cNvPr id="12" name="Tekstvak 11">
              <a:extLst>
                <a:ext uri="{FF2B5EF4-FFF2-40B4-BE49-F238E27FC236}">
                  <a16:creationId xmlns:a16="http://schemas.microsoft.com/office/drawing/2014/main" id="{FF523006-F036-4A49-2F02-B76E293B5A05}"/>
                </a:ext>
              </a:extLst>
            </p:cNvPr>
            <p:cNvSpPr txBox="1"/>
            <p:nvPr/>
          </p:nvSpPr>
          <p:spPr>
            <a:xfrm>
              <a:off x="454994" y="2838902"/>
              <a:ext cx="3264995" cy="1575476"/>
            </a:xfrm>
            <a:prstGeom prst="wedgeEllipseCallout">
              <a:avLst>
                <a:gd name="adj1" fmla="val 78576"/>
                <a:gd name="adj2" fmla="val -9257"/>
              </a:avLst>
            </a:prstGeom>
            <a:solidFill>
              <a:schemeClr val="bg1"/>
            </a:solidFill>
            <a:ln w="38100" cap="rnd">
              <a:solidFill>
                <a:srgbClr val="FF0000"/>
              </a:solidFill>
            </a:ln>
          </p:spPr>
          <p:txBody>
            <a:bodyPr wrap="square" lIns="0" tIns="0" rIns="0" bIns="0" anchor="ctr" anchorCtr="0">
              <a:noAutofit/>
            </a:bodyPr>
            <a:lstStyle/>
            <a:p>
              <a:pPr algn="ctr">
                <a:spcAft>
                  <a:spcPts val="800"/>
                </a:spcAft>
              </a:pPr>
              <a:r>
                <a:rPr lang="nl-NL" sz="2800" dirty="0">
                  <a:solidFill>
                    <a:srgbClr val="000000"/>
                  </a:solidFill>
                  <a:latin typeface="Visby CF Medium" pitchFamily="50" charset="0"/>
                </a:rPr>
                <a:t>        Wie</a:t>
              </a:r>
            </a:p>
            <a:p>
              <a:pPr algn="ctr">
                <a:spcAft>
                  <a:spcPts val="800"/>
                </a:spcAft>
              </a:pPr>
              <a:r>
                <a:rPr lang="nl-NL" sz="2800" b="1" dirty="0">
                  <a:latin typeface="Visby CF Medium" pitchFamily="50" charset="0"/>
                </a:rPr>
                <a:t>        KWF </a:t>
              </a:r>
              <a:r>
                <a:rPr lang="nl-NL" sz="2800" dirty="0">
                  <a:solidFill>
                    <a:srgbClr val="000000"/>
                  </a:solidFill>
                  <a:latin typeface="Visby CF Medium" pitchFamily="50" charset="0"/>
                </a:rPr>
                <a:t>is</a:t>
              </a:r>
            </a:p>
          </p:txBody>
        </p:sp>
        <p:pic>
          <p:nvPicPr>
            <p:cNvPr id="8" name="Afbeelding 7">
              <a:extLst>
                <a:ext uri="{FF2B5EF4-FFF2-40B4-BE49-F238E27FC236}">
                  <a16:creationId xmlns:a16="http://schemas.microsoft.com/office/drawing/2014/main" id="{DB5F4CBD-4C30-4BE2-DCDD-575CACA826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3264883"/>
              <a:ext cx="723513" cy="723513"/>
            </a:xfrm>
            <a:prstGeom prst="rect">
              <a:avLst/>
            </a:prstGeom>
          </p:spPr>
        </p:pic>
      </p:grpSp>
    </p:spTree>
    <p:extLst>
      <p:ext uri="{BB962C8B-B14F-4D97-AF65-F5344CB8AC3E}">
        <p14:creationId xmlns:p14="http://schemas.microsoft.com/office/powerpoint/2010/main" val="229957064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14:presetBounceEnd="5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14:presetBounceEnd="58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58000">
                                          <p:cBhvr additive="base">
                                            <p:cTn id="13" dur="5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14:presetBounceEnd="58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8000">
                                          <p:cBhvr additive="base">
                                            <p:cTn id="19" dur="5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14:presetBounceEnd="58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58000">
                                          <p:cBhvr additive="base">
                                            <p:cTn id="25" dur="500" fill="hold"/>
                                            <p:tgtEl>
                                              <p:spTgt spid="13"/>
                                            </p:tgtEl>
                                            <p:attrNameLst>
                                              <p:attrName>ppt_x</p:attrName>
                                            </p:attrNameLst>
                                          </p:cBhvr>
                                          <p:tavLst>
                                            <p:tav tm="0">
                                              <p:val>
                                                <p:strVal val="0-#ppt_w/2"/>
                                              </p:val>
                                            </p:tav>
                                            <p:tav tm="100000">
                                              <p:val>
                                                <p:strVal val="#ppt_x"/>
                                              </p:val>
                                            </p:tav>
                                          </p:tavLst>
                                        </p:anim>
                                        <p:anim calcmode="lin" valueType="num" p14:bounceEnd="58000">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14:presetBounceEnd="58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8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14:presetBounceEnd="58000">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14:bounceEnd="58000">
                                          <p:cBhvr additive="base">
                                            <p:cTn id="37" dur="500" fill="hold"/>
                                            <p:tgtEl>
                                              <p:spTgt spid="2"/>
                                            </p:tgtEl>
                                            <p:attrNameLst>
                                              <p:attrName>ppt_x</p:attrName>
                                            </p:attrNameLst>
                                          </p:cBhvr>
                                          <p:tavLst>
                                            <p:tav tm="0">
                                              <p:val>
                                                <p:strVal val="1+#ppt_w/2"/>
                                              </p:val>
                                            </p:tav>
                                            <p:tav tm="100000">
                                              <p:val>
                                                <p:strVal val="#ppt_x"/>
                                              </p:val>
                                            </p:tav>
                                          </p:tavLst>
                                        </p:anim>
                                        <p:anim calcmode="lin" valueType="num" p14:bounceEnd="58000">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14:presetBounceEnd="58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58000">
                                          <p:cBhvr additive="base">
                                            <p:cTn id="43" dur="1000" fill="hold"/>
                                            <p:tgtEl>
                                              <p:spTgt spid="10"/>
                                            </p:tgtEl>
                                            <p:attrNameLst>
                                              <p:attrName>ppt_x</p:attrName>
                                            </p:attrNameLst>
                                          </p:cBhvr>
                                          <p:tavLst>
                                            <p:tav tm="0">
                                              <p:val>
                                                <p:strVal val="#ppt_x"/>
                                              </p:val>
                                            </p:tav>
                                            <p:tav tm="100000">
                                              <p:val>
                                                <p:strVal val="#ppt_x"/>
                                              </p:val>
                                            </p:tav>
                                          </p:tavLst>
                                        </p:anim>
                                        <p:anim calcmode="lin" valueType="num" p14:bounceEnd="58000">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000" fill="hold"/>
                                            <p:tgtEl>
                                              <p:spTgt spid="10"/>
                                            </p:tgtEl>
                                            <p:attrNameLst>
                                              <p:attrName>ppt_x</p:attrName>
                                            </p:attrNameLst>
                                          </p:cBhvr>
                                          <p:tavLst>
                                            <p:tav tm="0">
                                              <p:val>
                                                <p:strVal val="#ppt_x"/>
                                              </p:val>
                                            </p:tav>
                                            <p:tav tm="100000">
                                              <p:val>
                                                <p:strVal val="#ppt_x"/>
                                              </p:val>
                                            </p:tav>
                                          </p:tavLst>
                                        </p:anim>
                                        <p:anim calcmode="lin" valueType="num">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19" name="Group 2">
            <a:extLst>
              <a:ext uri="{FF2B5EF4-FFF2-40B4-BE49-F238E27FC236}">
                <a16:creationId xmlns:a16="http://schemas.microsoft.com/office/drawing/2014/main" id="{68E08708-18E2-7363-26C9-78ABDB504B24}"/>
              </a:ext>
            </a:extLst>
          </p:cNvPr>
          <p:cNvGrpSpPr/>
          <p:nvPr/>
        </p:nvGrpSpPr>
        <p:grpSpPr>
          <a:xfrm>
            <a:off x="8569066" y="4114800"/>
            <a:ext cx="2920301" cy="1590257"/>
            <a:chOff x="0" y="0"/>
            <a:chExt cx="9481237" cy="5486400"/>
          </a:xfrm>
        </p:grpSpPr>
        <p:sp>
          <p:nvSpPr>
            <p:cNvPr id="20" name="Freeform 3">
              <a:extLst>
                <a:ext uri="{FF2B5EF4-FFF2-40B4-BE49-F238E27FC236}">
                  <a16:creationId xmlns:a16="http://schemas.microsoft.com/office/drawing/2014/main" id="{B4564365-6A17-BC6D-7CB7-58FF2841075C}"/>
                </a:ext>
              </a:extLst>
            </p:cNvPr>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nl-NL" sz="600"/>
            </a:p>
          </p:txBody>
        </p:sp>
        <p:sp>
          <p:nvSpPr>
            <p:cNvPr id="27" name="Freeform 4">
              <a:extLst>
                <a:ext uri="{FF2B5EF4-FFF2-40B4-BE49-F238E27FC236}">
                  <a16:creationId xmlns:a16="http://schemas.microsoft.com/office/drawing/2014/main" id="{FB0671B6-6C1F-38E6-E347-2927C7AE8F6F}"/>
                </a:ext>
              </a:extLst>
            </p:cNvPr>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nl-NL" sz="600"/>
            </a:p>
          </p:txBody>
        </p:sp>
      </p:grpSp>
      <p:grpSp>
        <p:nvGrpSpPr>
          <p:cNvPr id="32" name="Groep 31">
            <a:extLst>
              <a:ext uri="{FF2B5EF4-FFF2-40B4-BE49-F238E27FC236}">
                <a16:creationId xmlns:a16="http://schemas.microsoft.com/office/drawing/2014/main" id="{2B67F2EA-052F-0A7D-7732-6EE8A08F5003}"/>
              </a:ext>
            </a:extLst>
          </p:cNvPr>
          <p:cNvGrpSpPr/>
          <p:nvPr/>
        </p:nvGrpSpPr>
        <p:grpSpPr>
          <a:xfrm>
            <a:off x="5982101" y="1965252"/>
            <a:ext cx="2171299" cy="3739805"/>
            <a:chOff x="1225963" y="1572536"/>
            <a:chExt cx="2445431" cy="4211964"/>
          </a:xfrm>
        </p:grpSpPr>
        <p:sp>
          <p:nvSpPr>
            <p:cNvPr id="33" name="Graphic 9">
              <a:extLst>
                <a:ext uri="{FF2B5EF4-FFF2-40B4-BE49-F238E27FC236}">
                  <a16:creationId xmlns:a16="http://schemas.microsoft.com/office/drawing/2014/main" id="{707861D0-08E5-5D32-FA52-9430EA259385}"/>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rgbClr val="B9D9FE"/>
            </a:solidFill>
            <a:ln w="38100" cap="rnd">
              <a:solidFill>
                <a:schemeClr val="tx1"/>
              </a:solidFill>
              <a:prstDash val="solid"/>
              <a:round/>
            </a:ln>
          </p:spPr>
          <p:txBody>
            <a:bodyPr rtlCol="0" anchor="ctr"/>
            <a:lstStyle/>
            <a:p>
              <a:endParaRPr lang="nl-NL"/>
            </a:p>
          </p:txBody>
        </p:sp>
        <p:sp>
          <p:nvSpPr>
            <p:cNvPr id="34" name="Freeform 13">
              <a:extLst>
                <a:ext uri="{FF2B5EF4-FFF2-40B4-BE49-F238E27FC236}">
                  <a16:creationId xmlns:a16="http://schemas.microsoft.com/office/drawing/2014/main" id="{9AE364DA-9919-F71C-BD06-39693ACC443B}"/>
                </a:ext>
              </a:extLst>
            </p:cNvPr>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5" name="Freeform 13">
              <a:extLst>
                <a:ext uri="{FF2B5EF4-FFF2-40B4-BE49-F238E27FC236}">
                  <a16:creationId xmlns:a16="http://schemas.microsoft.com/office/drawing/2014/main" id="{43E22025-586B-2BAF-813E-CA9825446B6B}"/>
                </a:ext>
              </a:extLst>
            </p:cNvPr>
            <p:cNvSpPr>
              <a:spLocks noChangeAspect="1"/>
            </p:cNvSpPr>
            <p:nvPr/>
          </p:nvSpPr>
          <p:spPr>
            <a:xfrm>
              <a:off x="2442738" y="277834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6" name="Freeform 13">
              <a:extLst>
                <a:ext uri="{FF2B5EF4-FFF2-40B4-BE49-F238E27FC236}">
                  <a16:creationId xmlns:a16="http://schemas.microsoft.com/office/drawing/2014/main" id="{F61382E4-A92C-2B55-339E-F2581218EACF}"/>
                </a:ext>
              </a:extLst>
            </p:cNvPr>
            <p:cNvSpPr>
              <a:spLocks noChangeAspect="1"/>
            </p:cNvSpPr>
            <p:nvPr/>
          </p:nvSpPr>
          <p:spPr>
            <a:xfrm>
              <a:off x="2189760" y="303623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grpSp>
      <p:grpSp>
        <p:nvGrpSpPr>
          <p:cNvPr id="38" name="Groep 37">
            <a:extLst>
              <a:ext uri="{FF2B5EF4-FFF2-40B4-BE49-F238E27FC236}">
                <a16:creationId xmlns:a16="http://schemas.microsoft.com/office/drawing/2014/main" id="{0D9A205C-87F7-CF3C-1F83-333D58329DCC}"/>
              </a:ext>
            </a:extLst>
          </p:cNvPr>
          <p:cNvGrpSpPr/>
          <p:nvPr/>
        </p:nvGrpSpPr>
        <p:grpSpPr>
          <a:xfrm>
            <a:off x="727017" y="2487147"/>
            <a:ext cx="2754964" cy="3239531"/>
            <a:chOff x="1297549" y="1507027"/>
            <a:chExt cx="3287815" cy="3866104"/>
          </a:xfrm>
        </p:grpSpPr>
        <p:grpSp>
          <p:nvGrpSpPr>
            <p:cNvPr id="39" name="Graphic 5">
              <a:extLst>
                <a:ext uri="{FF2B5EF4-FFF2-40B4-BE49-F238E27FC236}">
                  <a16:creationId xmlns:a16="http://schemas.microsoft.com/office/drawing/2014/main" id="{BEB7C962-D503-DB0B-F9AA-6E3BE356D284}"/>
                </a:ext>
              </a:extLst>
            </p:cNvPr>
            <p:cNvGrpSpPr/>
            <p:nvPr/>
          </p:nvGrpSpPr>
          <p:grpSpPr>
            <a:xfrm flipH="1">
              <a:off x="3089166" y="1507027"/>
              <a:ext cx="1496198" cy="3865765"/>
              <a:chOff x="1295400" y="1507027"/>
              <a:chExt cx="1496198" cy="3865765"/>
            </a:xfrm>
          </p:grpSpPr>
          <p:sp>
            <p:nvSpPr>
              <p:cNvPr id="60" name="Vrije vorm: vorm 59">
                <a:extLst>
                  <a:ext uri="{FF2B5EF4-FFF2-40B4-BE49-F238E27FC236}">
                    <a16:creationId xmlns:a16="http://schemas.microsoft.com/office/drawing/2014/main" id="{43634DD5-01E6-9DB7-71A2-43F4A7093A68}"/>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E6258B2B-BD85-D7BB-F903-02EADB2BDD3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D0EE06C0-60FD-AE57-1668-472ABD4756EE}"/>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E6BDC4D6-46CF-AF00-BF8B-26BC89411062}"/>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4" name="Vrije vorm: vorm 63">
                <a:extLst>
                  <a:ext uri="{FF2B5EF4-FFF2-40B4-BE49-F238E27FC236}">
                    <a16:creationId xmlns:a16="http://schemas.microsoft.com/office/drawing/2014/main" id="{C7F0A2A6-864D-D861-0A9A-12413752FD9F}"/>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BDF3DF0C-2CE7-3922-A8AB-53742F7F4E59}"/>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1EE40A87-FA3C-209A-2A28-D003824011F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F13A3F9A-62E5-1DFA-FF8C-49910518207F}"/>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D340AFCE-C4F0-18AB-F0ED-4F0336640E0A}"/>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5DE8F0B-BE97-0EA2-B746-F3E5D87166D9}"/>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5A6992AD-7E30-CE2D-A6B8-D7A0CD59449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159A9EB2-DA69-2124-1DE2-D6D4E57A1AF0}"/>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1997F5DD-0C5C-60ED-0AF6-07C38BA78334}"/>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F406CD3D-1867-CB5B-E010-EC642C150786}"/>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393B2E38-E87E-98C2-8688-7ADC3FE14B3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2F76B59A-3B11-097F-2A12-DE4D53C03A5D}"/>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6" name="Vrije vorm: vorm 75">
                <a:extLst>
                  <a:ext uri="{FF2B5EF4-FFF2-40B4-BE49-F238E27FC236}">
                    <a16:creationId xmlns:a16="http://schemas.microsoft.com/office/drawing/2014/main" id="{4EF395C8-42DD-78CA-ECD6-B18DC3CB9480}"/>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7" name="Vrije vorm: vorm 76">
                <a:extLst>
                  <a:ext uri="{FF2B5EF4-FFF2-40B4-BE49-F238E27FC236}">
                    <a16:creationId xmlns:a16="http://schemas.microsoft.com/office/drawing/2014/main" id="{1DDE2169-3BEA-B65D-53D3-74E2FF949F61}"/>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55E0AEE-FEA7-15A9-62AF-A14BA4143077}"/>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0" name="Graphic 5">
              <a:extLst>
                <a:ext uri="{FF2B5EF4-FFF2-40B4-BE49-F238E27FC236}">
                  <a16:creationId xmlns:a16="http://schemas.microsoft.com/office/drawing/2014/main" id="{FE8FD8AA-418C-C3FF-6BBA-8E541461ACB5}"/>
                </a:ext>
              </a:extLst>
            </p:cNvPr>
            <p:cNvGrpSpPr/>
            <p:nvPr/>
          </p:nvGrpSpPr>
          <p:grpSpPr>
            <a:xfrm flipH="1">
              <a:off x="1297549" y="1527151"/>
              <a:ext cx="1496198" cy="3845980"/>
              <a:chOff x="3087017" y="1527151"/>
              <a:chExt cx="1496198" cy="3845980"/>
            </a:xfrm>
          </p:grpSpPr>
          <p:sp>
            <p:nvSpPr>
              <p:cNvPr id="41" name="Vrije vorm: vorm 40">
                <a:extLst>
                  <a:ext uri="{FF2B5EF4-FFF2-40B4-BE49-F238E27FC236}">
                    <a16:creationId xmlns:a16="http://schemas.microsoft.com/office/drawing/2014/main" id="{081CD2C6-98D3-4043-ED94-5AA3434193B0}"/>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2" name="Vrije vorm: vorm 41">
                <a:extLst>
                  <a:ext uri="{FF2B5EF4-FFF2-40B4-BE49-F238E27FC236}">
                    <a16:creationId xmlns:a16="http://schemas.microsoft.com/office/drawing/2014/main" id="{B06BD543-461C-AC1D-FEFD-C5483ADC6F2F}"/>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D268A813-740B-BB1B-90CC-A21144962906}"/>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4" name="Vrije vorm: vorm 43">
                <a:extLst>
                  <a:ext uri="{FF2B5EF4-FFF2-40B4-BE49-F238E27FC236}">
                    <a16:creationId xmlns:a16="http://schemas.microsoft.com/office/drawing/2014/main" id="{6E5966B4-993F-EF97-0348-8ACF18DAEE65}"/>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AEAB1F30-724E-4E50-435B-61E53A83B2AB}"/>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1B82DABD-3DB6-5899-543A-B0BF7AF064D0}"/>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168A5D54-5384-04FB-2D77-550A4BC1B688}"/>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8010B67F-1F05-E853-3517-793AE683C42C}"/>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0E9107A7-5D13-E1BF-6318-2F2287C6BE99}"/>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5E56BBB9-051C-80E1-5EC5-0C60C136686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49C52F70-E02E-7442-67C6-FF98FF47B57D}"/>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149C826-1837-7418-C61E-67FA279EAB05}"/>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EB0EE25F-495C-3A68-C02B-F19BF8DC4D93}"/>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FB208931-4B87-B0A1-35B2-F165FEE9F860}"/>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5" name="Vrije vorm: vorm 54">
                <a:extLst>
                  <a:ext uri="{FF2B5EF4-FFF2-40B4-BE49-F238E27FC236}">
                    <a16:creationId xmlns:a16="http://schemas.microsoft.com/office/drawing/2014/main" id="{97B29949-0FBE-6A84-AFF0-C4C132117D73}"/>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6" name="Vrije vorm: vorm 55">
                <a:extLst>
                  <a:ext uri="{FF2B5EF4-FFF2-40B4-BE49-F238E27FC236}">
                    <a16:creationId xmlns:a16="http://schemas.microsoft.com/office/drawing/2014/main" id="{7AD4DE0F-FCE5-D27F-ADDA-85F98AD91D7A}"/>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A92C9253-C897-DA05-612D-24C2D00CCFE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3C8E8DA-4C78-304B-6F4A-2CAD96494326}"/>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7380DF2F-90A6-8788-6C5C-FA84058A01C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2" name="Graphic 1">
            <a:extLst>
              <a:ext uri="{FF2B5EF4-FFF2-40B4-BE49-F238E27FC236}">
                <a16:creationId xmlns:a16="http://schemas.microsoft.com/office/drawing/2014/main" id="{F54C925E-2FE3-AF95-8A9A-4E60E2E8C16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976600" y="2270052"/>
            <a:ext cx="1617648" cy="3456341"/>
          </a:xfrm>
          <a:prstGeom prst="rect">
            <a:avLst/>
          </a:prstGeom>
        </p:spPr>
      </p:pic>
      <p:sp>
        <p:nvSpPr>
          <p:cNvPr id="3" name="TextBox 7">
            <a:extLst>
              <a:ext uri="{FF2B5EF4-FFF2-40B4-BE49-F238E27FC236}">
                <a16:creationId xmlns:a16="http://schemas.microsoft.com/office/drawing/2014/main" id="{109A8D22-89A2-F87F-CDFA-2E13C2801E1C}"/>
              </a:ext>
            </a:extLst>
          </p:cNvPr>
          <p:cNvSpPr txBox="1"/>
          <p:nvPr/>
        </p:nvSpPr>
        <p:spPr>
          <a:xfrm>
            <a:off x="2211437" y="83820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Wat je moet weten over kanker</a:t>
            </a:r>
          </a:p>
        </p:txBody>
      </p:sp>
      <p:grpSp>
        <p:nvGrpSpPr>
          <p:cNvPr id="4" name="Groep 3">
            <a:extLst>
              <a:ext uri="{FF2B5EF4-FFF2-40B4-BE49-F238E27FC236}">
                <a16:creationId xmlns:a16="http://schemas.microsoft.com/office/drawing/2014/main" id="{865FE746-41B6-EC92-8518-142B8CDA6C26}"/>
              </a:ext>
            </a:extLst>
          </p:cNvPr>
          <p:cNvGrpSpPr>
            <a:grpSpLocks noChangeAspect="1"/>
          </p:cNvGrpSpPr>
          <p:nvPr/>
        </p:nvGrpSpPr>
        <p:grpSpPr>
          <a:xfrm rot="10800000">
            <a:off x="-1" y="304801"/>
            <a:ext cx="3857099" cy="648001"/>
            <a:chOff x="5102693" y="2667001"/>
            <a:chExt cx="3857106" cy="648002"/>
          </a:xfrm>
          <a:solidFill>
            <a:schemeClr val="tx1"/>
          </a:solidFill>
        </p:grpSpPr>
        <p:sp>
          <p:nvSpPr>
            <p:cNvPr id="5" name="Rechthoek 4">
              <a:extLst>
                <a:ext uri="{FF2B5EF4-FFF2-40B4-BE49-F238E27FC236}">
                  <a16:creationId xmlns:a16="http://schemas.microsoft.com/office/drawing/2014/main" id="{BF4E3695-157D-B2E2-0C0A-10042FFA9D76}"/>
                </a:ext>
              </a:extLst>
            </p:cNvPr>
            <p:cNvSpPr/>
            <p:nvPr/>
          </p:nvSpPr>
          <p:spPr>
            <a:xfrm>
              <a:off x="5313258" y="2667003"/>
              <a:ext cx="36465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6" name="Vrije vorm: vorm 5">
              <a:extLst>
                <a:ext uri="{FF2B5EF4-FFF2-40B4-BE49-F238E27FC236}">
                  <a16:creationId xmlns:a16="http://schemas.microsoft.com/office/drawing/2014/main" id="{691E5C6E-D1C8-1A5D-8592-98FA403B114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8" name="TextBox 7">
            <a:extLst>
              <a:ext uri="{FF2B5EF4-FFF2-40B4-BE49-F238E27FC236}">
                <a16:creationId xmlns:a16="http://schemas.microsoft.com/office/drawing/2014/main" id="{56C4A41A-9D51-677E-F419-AD93E8AEB267}"/>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is kanker?</a:t>
            </a:r>
          </a:p>
        </p:txBody>
      </p:sp>
      <p:grpSp>
        <p:nvGrpSpPr>
          <p:cNvPr id="9" name="Groep 8">
            <a:extLst>
              <a:ext uri="{FF2B5EF4-FFF2-40B4-BE49-F238E27FC236}">
                <a16:creationId xmlns:a16="http://schemas.microsoft.com/office/drawing/2014/main" id="{FBED5AFB-014D-810A-5057-D36F7B1BF50F}"/>
              </a:ext>
            </a:extLst>
          </p:cNvPr>
          <p:cNvGrpSpPr>
            <a:grpSpLocks noChangeAspect="1"/>
          </p:cNvGrpSpPr>
          <p:nvPr/>
        </p:nvGrpSpPr>
        <p:grpSpPr>
          <a:xfrm>
            <a:off x="8371479" y="304762"/>
            <a:ext cx="3820521" cy="648000"/>
            <a:chOff x="5102693" y="2667001"/>
            <a:chExt cx="3820528" cy="648001"/>
          </a:xfrm>
          <a:solidFill>
            <a:schemeClr val="tx1"/>
          </a:solidFill>
        </p:grpSpPr>
        <p:sp>
          <p:nvSpPr>
            <p:cNvPr id="10" name="Rechthoek 9">
              <a:extLst>
                <a:ext uri="{FF2B5EF4-FFF2-40B4-BE49-F238E27FC236}">
                  <a16:creationId xmlns:a16="http://schemas.microsoft.com/office/drawing/2014/main" id="{96BA73CC-8A83-57F3-D0D7-0D44535682CC}"/>
                </a:ext>
              </a:extLst>
            </p:cNvPr>
            <p:cNvSpPr/>
            <p:nvPr/>
          </p:nvSpPr>
          <p:spPr>
            <a:xfrm>
              <a:off x="5313258" y="2667002"/>
              <a:ext cx="360996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1" name="Vrije vorm: vorm 10">
              <a:extLst>
                <a:ext uri="{FF2B5EF4-FFF2-40B4-BE49-F238E27FC236}">
                  <a16:creationId xmlns:a16="http://schemas.microsoft.com/office/drawing/2014/main" id="{7F19036B-EA05-4591-7C4F-3B22F5B47A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22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257800" y="2974708"/>
            <a:ext cx="5940707" cy="908582"/>
          </a:xfrm>
          <a:prstGeom prst="rect">
            <a:avLst/>
          </a:prstGeom>
        </p:spPr>
        <p:txBody>
          <a:bodyPr wrap="square" lIns="0" tIns="0" rIns="0" bIns="0" rtlCol="0" anchor="ctr" anchorCtr="0">
            <a:spAutoFit/>
          </a:bodyPr>
          <a:lstStyle/>
          <a:p>
            <a:pPr>
              <a:lnSpc>
                <a:spcPts val="3500"/>
              </a:lnSpc>
            </a:pPr>
            <a:r>
              <a:rPr lang="nl-NL" sz="3200">
                <a:solidFill>
                  <a:srgbClr val="FA0F0E"/>
                </a:solidFill>
                <a:latin typeface="Visby CF Bold" pitchFamily="50" charset="0"/>
                <a:ea typeface="Visby CF 1"/>
                <a:cs typeface="Visby CF 1"/>
                <a:sym typeface="Visby CF 1"/>
              </a:rPr>
              <a:t>1 op de 2 mensen</a:t>
            </a:r>
            <a:r>
              <a:rPr lang="nl-NL" sz="3200">
                <a:solidFill>
                  <a:srgbClr val="000000"/>
                </a:solidFill>
                <a:latin typeface="Visby CF Bold" pitchFamily="50" charset="0"/>
                <a:ea typeface="Visby CF 1"/>
                <a:cs typeface="Visby CF 1"/>
                <a:sym typeface="Visby CF 1"/>
              </a:rPr>
              <a:t> </a:t>
            </a:r>
          </a:p>
          <a:p>
            <a:pPr>
              <a:lnSpc>
                <a:spcPts val="3500"/>
              </a:lnSpc>
            </a:pPr>
            <a:r>
              <a:rPr lang="nl-NL" sz="3200">
                <a:solidFill>
                  <a:srgbClr val="000000"/>
                </a:solidFill>
                <a:latin typeface="Visby CF Medium" pitchFamily="50" charset="0"/>
                <a:ea typeface="Visby CF 2"/>
                <a:cs typeface="Visby CF 2"/>
                <a:sym typeface="Visby CF 2"/>
              </a:rPr>
              <a:t>in Nederland krijgt kanker</a:t>
            </a:r>
          </a:p>
        </p:txBody>
      </p:sp>
      <p:sp>
        <p:nvSpPr>
          <p:cNvPr id="3" name="TextBox 7">
            <a:extLst>
              <a:ext uri="{FF2B5EF4-FFF2-40B4-BE49-F238E27FC236}">
                <a16:creationId xmlns:a16="http://schemas.microsoft.com/office/drawing/2014/main" id="{37CD107A-FA4C-4415-FECE-B1C3000D5AA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8" name="Groep 47">
            <a:extLst>
              <a:ext uri="{FF2B5EF4-FFF2-40B4-BE49-F238E27FC236}">
                <a16:creationId xmlns:a16="http://schemas.microsoft.com/office/drawing/2014/main" id="{AE86213A-D23E-3145-C69E-8801BF5A4A08}"/>
              </a:ext>
            </a:extLst>
          </p:cNvPr>
          <p:cNvGrpSpPr/>
          <p:nvPr/>
        </p:nvGrpSpPr>
        <p:grpSpPr>
          <a:xfrm>
            <a:off x="1297549" y="1507027"/>
            <a:ext cx="3287815" cy="3866104"/>
            <a:chOff x="1297549" y="1507027"/>
            <a:chExt cx="3287815" cy="3866104"/>
          </a:xfrm>
        </p:grpSpPr>
        <p:grpSp>
          <p:nvGrpSpPr>
            <p:cNvPr id="8" name="Graphic 5">
              <a:extLst>
                <a:ext uri="{FF2B5EF4-FFF2-40B4-BE49-F238E27FC236}">
                  <a16:creationId xmlns:a16="http://schemas.microsoft.com/office/drawing/2014/main" id="{FD15315F-6CC2-549D-BCDB-26D1861F52CD}"/>
                </a:ext>
              </a:extLst>
            </p:cNvPr>
            <p:cNvGrpSpPr/>
            <p:nvPr/>
          </p:nvGrpSpPr>
          <p:grpSpPr>
            <a:xfrm flipH="1">
              <a:off x="3089166" y="1507027"/>
              <a:ext cx="1496198" cy="3865765"/>
              <a:chOff x="1295400" y="1507027"/>
              <a:chExt cx="1496198" cy="3865765"/>
            </a:xfrm>
          </p:grpSpPr>
          <p:sp>
            <p:nvSpPr>
              <p:cNvPr id="9" name="Vrije vorm: vorm 8">
                <a:extLst>
                  <a:ext uri="{FF2B5EF4-FFF2-40B4-BE49-F238E27FC236}">
                    <a16:creationId xmlns:a16="http://schemas.microsoft.com/office/drawing/2014/main" id="{A8E5B66D-5FFE-3018-3652-FE314B30B71B}"/>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52572459-D690-412C-C7C5-6E2D91111A43}"/>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11" name="Vrije vorm: vorm 10">
                <a:extLst>
                  <a:ext uri="{FF2B5EF4-FFF2-40B4-BE49-F238E27FC236}">
                    <a16:creationId xmlns:a16="http://schemas.microsoft.com/office/drawing/2014/main" id="{1FCE4C94-0AE5-9985-B187-64597F9965FB}"/>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1BC140FA-583F-0A7F-5E08-A6F31298009D}"/>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B0671FF1-6A50-A6B2-9222-5F8C9BBA89E3}"/>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14" name="Vrije vorm: vorm 13">
                <a:extLst>
                  <a:ext uri="{FF2B5EF4-FFF2-40B4-BE49-F238E27FC236}">
                    <a16:creationId xmlns:a16="http://schemas.microsoft.com/office/drawing/2014/main" id="{E236FB3A-03B0-87EF-D1E5-CC938A8DBDAA}"/>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15" name="Vrije vorm: vorm 14">
                <a:extLst>
                  <a:ext uri="{FF2B5EF4-FFF2-40B4-BE49-F238E27FC236}">
                    <a16:creationId xmlns:a16="http://schemas.microsoft.com/office/drawing/2014/main" id="{88EEBDA2-D58D-0B7B-B72F-BAC2B0F6C69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16" name="Vrije vorm: vorm 15">
                <a:extLst>
                  <a:ext uri="{FF2B5EF4-FFF2-40B4-BE49-F238E27FC236}">
                    <a16:creationId xmlns:a16="http://schemas.microsoft.com/office/drawing/2014/main" id="{B2F8EFB0-F8C9-7F11-C60C-FAFC0E235B9E}"/>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17" name="Vrije vorm: vorm 16">
                <a:extLst>
                  <a:ext uri="{FF2B5EF4-FFF2-40B4-BE49-F238E27FC236}">
                    <a16:creationId xmlns:a16="http://schemas.microsoft.com/office/drawing/2014/main" id="{B530BFB5-6F73-3AAE-1564-2C046F08704F}"/>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18" name="Vrije vorm: vorm 17">
                <a:extLst>
                  <a:ext uri="{FF2B5EF4-FFF2-40B4-BE49-F238E27FC236}">
                    <a16:creationId xmlns:a16="http://schemas.microsoft.com/office/drawing/2014/main" id="{6041209B-7C57-AB45-8FD0-5571D119B2F7}"/>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F85F80C-CEE5-BD06-4C3A-2ECD267C2B5F}"/>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20" name="Vrije vorm: vorm 19">
                <a:extLst>
                  <a:ext uri="{FF2B5EF4-FFF2-40B4-BE49-F238E27FC236}">
                    <a16:creationId xmlns:a16="http://schemas.microsoft.com/office/drawing/2014/main" id="{F4953F63-A86E-9723-286A-F9E011DB8EAF}"/>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1" name="Vrije vorm: vorm 20">
                <a:extLst>
                  <a:ext uri="{FF2B5EF4-FFF2-40B4-BE49-F238E27FC236}">
                    <a16:creationId xmlns:a16="http://schemas.microsoft.com/office/drawing/2014/main" id="{05E55A6A-754A-0988-85CB-412B185C83B6}"/>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AE3F727D-6F88-EA9E-5720-011B7FCA5399}"/>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F7ADC6AF-C3AD-1734-716A-3E1C9FBFFC8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DE4B86F2-E829-1135-E410-63C8939CCA93}"/>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F86A5811-A5B1-3A33-ADF6-4B08F0463C4D}"/>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4D0A462-E9E7-7685-E7DE-0E3081092462}"/>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F59E1A04-F536-1375-80D8-AEB2C2B6A2BE}"/>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28" name="Graphic 5">
              <a:extLst>
                <a:ext uri="{FF2B5EF4-FFF2-40B4-BE49-F238E27FC236}">
                  <a16:creationId xmlns:a16="http://schemas.microsoft.com/office/drawing/2014/main" id="{AC134FD5-758C-7FB6-481F-75F06877E3B4}"/>
                </a:ext>
              </a:extLst>
            </p:cNvPr>
            <p:cNvGrpSpPr/>
            <p:nvPr/>
          </p:nvGrpSpPr>
          <p:grpSpPr>
            <a:xfrm flipH="1">
              <a:off x="1297549" y="1527151"/>
              <a:ext cx="1496198" cy="3845980"/>
              <a:chOff x="3087017" y="1527151"/>
              <a:chExt cx="1496198" cy="3845980"/>
            </a:xfrm>
          </p:grpSpPr>
          <p:sp>
            <p:nvSpPr>
              <p:cNvPr id="29" name="Vrije vorm: vorm 28">
                <a:extLst>
                  <a:ext uri="{FF2B5EF4-FFF2-40B4-BE49-F238E27FC236}">
                    <a16:creationId xmlns:a16="http://schemas.microsoft.com/office/drawing/2014/main" id="{BC07787D-DB4D-098D-5786-9C39D0F5E114}"/>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30" name="Vrije vorm: vorm 29">
                <a:extLst>
                  <a:ext uri="{FF2B5EF4-FFF2-40B4-BE49-F238E27FC236}">
                    <a16:creationId xmlns:a16="http://schemas.microsoft.com/office/drawing/2014/main" id="{6E5D4B58-FAF8-8B5C-A7EC-793B20411CE1}"/>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31" name="Vrije vorm: vorm 30">
                <a:extLst>
                  <a:ext uri="{FF2B5EF4-FFF2-40B4-BE49-F238E27FC236}">
                    <a16:creationId xmlns:a16="http://schemas.microsoft.com/office/drawing/2014/main" id="{840C19B3-0E13-13E1-BBCD-D3FBC40BBD74}"/>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D96E186F-B1A0-8A73-30C2-AEEECFA6AED7}"/>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61993EF6-7983-1004-2026-12EFC7BDC928}"/>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4" name="Vrije vorm: vorm 33">
                <a:extLst>
                  <a:ext uri="{FF2B5EF4-FFF2-40B4-BE49-F238E27FC236}">
                    <a16:creationId xmlns:a16="http://schemas.microsoft.com/office/drawing/2014/main" id="{6C0044C9-5554-BF74-8F97-C4EB78B3716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5" name="Vrije vorm: vorm 34">
                <a:extLst>
                  <a:ext uri="{FF2B5EF4-FFF2-40B4-BE49-F238E27FC236}">
                    <a16:creationId xmlns:a16="http://schemas.microsoft.com/office/drawing/2014/main" id="{ACF8E753-6D52-879E-2EE6-D6681543B712}"/>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36" name="Vrije vorm: vorm 35">
                <a:extLst>
                  <a:ext uri="{FF2B5EF4-FFF2-40B4-BE49-F238E27FC236}">
                    <a16:creationId xmlns:a16="http://schemas.microsoft.com/office/drawing/2014/main" id="{83EC071E-66F4-79D6-F0B2-C9A00E61940B}"/>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7" name="Vrije vorm: vorm 36">
                <a:extLst>
                  <a:ext uri="{FF2B5EF4-FFF2-40B4-BE49-F238E27FC236}">
                    <a16:creationId xmlns:a16="http://schemas.microsoft.com/office/drawing/2014/main" id="{7A8170FC-7552-1FDE-8F86-023CB6152930}"/>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BC4F45A3-3C66-BA49-838E-999C0EA53DE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1F545750-9AFC-D418-2DCF-1D8E157115BB}"/>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2E0F4D2-F94A-FD7A-B501-9B517E87CC24}"/>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AAB0FEFE-7BA7-D4D7-F6E5-56D320CD0906}"/>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D3304A04-2EB6-6519-9C24-CA56E76EE8E9}"/>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0049ED80-6EFF-CC76-9DC0-19AB4B9FB39D}"/>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5081C3EE-AD19-B16A-7BB9-ADE688040A50}"/>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4BC74E8-4F12-029E-0584-962823711E5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D406DBC-20DD-F218-79FC-032F6E22EB9F}"/>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47" name="Vrije vorm: vorm 46">
                <a:extLst>
                  <a:ext uri="{FF2B5EF4-FFF2-40B4-BE49-F238E27FC236}">
                    <a16:creationId xmlns:a16="http://schemas.microsoft.com/office/drawing/2014/main" id="{CAB86F70-ED64-6246-1EE0-6FCA1B9CBB6E}"/>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49" name="Graphic 48">
            <a:extLst>
              <a:ext uri="{FF2B5EF4-FFF2-40B4-BE49-F238E27FC236}">
                <a16:creationId xmlns:a16="http://schemas.microsoft.com/office/drawing/2014/main" id="{52E17690-300A-A60B-E1E9-6680A61CEB7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8778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1879" y="2750288"/>
            <a:ext cx="6096001" cy="1357423"/>
          </a:xfrm>
          <a:prstGeom prst="rect">
            <a:avLst/>
          </a:prstGeom>
        </p:spPr>
        <p:txBody>
          <a:bodyPr wrap="square" lIns="0" tIns="0" rIns="0" bIns="0" rtlCol="0" anchor="ctr" anchorCtr="0">
            <a:spAutoFit/>
          </a:bodyPr>
          <a:lstStyle/>
          <a:p>
            <a:pPr algn="r">
              <a:lnSpc>
                <a:spcPts val="3500"/>
              </a:lnSpc>
            </a:pPr>
            <a:r>
              <a:rPr lang="en-US" sz="3200" dirty="0">
                <a:solidFill>
                  <a:srgbClr val="000000"/>
                </a:solidFill>
                <a:latin typeface="Visby CF Medium" pitchFamily="50" charset="0"/>
                <a:ea typeface="Visby CF 2"/>
                <a:cs typeface="Visby CF 2"/>
                <a:sym typeface="Visby CF 2"/>
              </a:rPr>
              <a:t>In 2025 </a:t>
            </a:r>
            <a:r>
              <a:rPr lang="en-US" sz="3200" dirty="0" err="1">
                <a:solidFill>
                  <a:srgbClr val="000000"/>
                </a:solidFill>
                <a:latin typeface="Visby CF Medium" pitchFamily="50" charset="0"/>
                <a:ea typeface="Visby CF 2"/>
                <a:cs typeface="Visby CF 2"/>
                <a:sym typeface="Visby CF 2"/>
              </a:rPr>
              <a:t>kregen</a:t>
            </a:r>
            <a:r>
              <a:rPr lang="en-US" sz="3200" dirty="0">
                <a:solidFill>
                  <a:srgbClr val="000000"/>
                </a:solidFill>
                <a:latin typeface="Visby CF Medium" pitchFamily="50" charset="0"/>
                <a:ea typeface="Visby CF 2"/>
                <a:cs typeface="Visby CF 2"/>
                <a:sym typeface="Visby CF 2"/>
              </a:rPr>
              <a:t> </a:t>
            </a:r>
          </a:p>
          <a:p>
            <a:pPr algn="r">
              <a:lnSpc>
                <a:spcPts val="3500"/>
              </a:lnSpc>
            </a:pPr>
            <a:r>
              <a:rPr lang="en-US" sz="3200" dirty="0">
                <a:solidFill>
                  <a:srgbClr val="FF0000"/>
                </a:solidFill>
                <a:latin typeface="Visby CF Bold" pitchFamily="50" charset="0"/>
                <a:ea typeface="Visby CF 2"/>
                <a:cs typeface="Visby CF 2"/>
                <a:sym typeface="Visby CF 2"/>
              </a:rPr>
              <a:t>135.000 </a:t>
            </a:r>
            <a:r>
              <a:rPr lang="en-US" sz="3200" dirty="0" err="1">
                <a:solidFill>
                  <a:srgbClr val="FF0000"/>
                </a:solidFill>
                <a:latin typeface="Visby CF Bold" pitchFamily="50" charset="0"/>
                <a:ea typeface="Visby CF 2"/>
                <a:cs typeface="Visby CF 2"/>
                <a:sym typeface="Visby CF 2"/>
              </a:rPr>
              <a:t>mensen</a:t>
            </a:r>
            <a:r>
              <a:rPr lang="en-US" sz="3200" dirty="0">
                <a:solidFill>
                  <a:srgbClr val="FF0000"/>
                </a:solidFill>
                <a:latin typeface="Visby CF Bold" pitchFamily="50" charset="0"/>
                <a:ea typeface="Visby CF 2"/>
                <a:cs typeface="Visby CF 2"/>
                <a:sym typeface="Visby CF 2"/>
              </a:rPr>
              <a:t> </a:t>
            </a:r>
          </a:p>
          <a:p>
            <a:pPr algn="r">
              <a:lnSpc>
                <a:spcPts val="3500"/>
              </a:lnSpc>
            </a:pPr>
            <a:r>
              <a:rPr lang="nl-NL" sz="3200" dirty="0">
                <a:solidFill>
                  <a:srgbClr val="000000"/>
                </a:solidFill>
                <a:latin typeface="Visby CF Medium" pitchFamily="50" charset="0"/>
                <a:ea typeface="Visby CF 2"/>
                <a:cs typeface="Visby CF 2"/>
                <a:sym typeface="Visby CF 2"/>
              </a:rPr>
              <a:t>kanker</a:t>
            </a:r>
            <a:endParaRPr lang="en-US" sz="3200" dirty="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AC6F5D58-F4C8-92FE-C605-236B4D3D238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0" name="Groep 39">
            <a:extLst>
              <a:ext uri="{FF2B5EF4-FFF2-40B4-BE49-F238E27FC236}">
                <a16:creationId xmlns:a16="http://schemas.microsoft.com/office/drawing/2014/main" id="{E7469EDA-5C57-9AA0-5B4A-C55715647D6C}"/>
              </a:ext>
            </a:extLst>
          </p:cNvPr>
          <p:cNvGrpSpPr/>
          <p:nvPr/>
        </p:nvGrpSpPr>
        <p:grpSpPr>
          <a:xfrm>
            <a:off x="-3733800" y="1507027"/>
            <a:ext cx="3287815" cy="3866104"/>
            <a:chOff x="1297549" y="1507027"/>
            <a:chExt cx="3287815" cy="3866104"/>
          </a:xfrm>
        </p:grpSpPr>
        <p:grpSp>
          <p:nvGrpSpPr>
            <p:cNvPr id="41" name="Graphic 5">
              <a:extLst>
                <a:ext uri="{FF2B5EF4-FFF2-40B4-BE49-F238E27FC236}">
                  <a16:creationId xmlns:a16="http://schemas.microsoft.com/office/drawing/2014/main" id="{AFCB49F3-B6E2-1608-B56A-1BD6A841AD37}"/>
                </a:ext>
              </a:extLst>
            </p:cNvPr>
            <p:cNvGrpSpPr/>
            <p:nvPr/>
          </p:nvGrpSpPr>
          <p:grpSpPr>
            <a:xfrm flipH="1">
              <a:off x="3089166" y="1507027"/>
              <a:ext cx="1496198" cy="3865765"/>
              <a:chOff x="1295400" y="1507027"/>
              <a:chExt cx="1496198" cy="3865765"/>
            </a:xfrm>
          </p:grpSpPr>
          <p:sp>
            <p:nvSpPr>
              <p:cNvPr id="62" name="Vrije vorm: vorm 61">
                <a:extLst>
                  <a:ext uri="{FF2B5EF4-FFF2-40B4-BE49-F238E27FC236}">
                    <a16:creationId xmlns:a16="http://schemas.microsoft.com/office/drawing/2014/main" id="{28E224F7-A6D1-EEAF-D952-EAAA6FD2DA0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635C0A66-DADE-28F7-2313-202D9BAEA512}"/>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DEFDF0DA-7432-7DED-EF79-86ACDF640864}"/>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5" name="Vrije vorm: vorm 64">
                <a:extLst>
                  <a:ext uri="{FF2B5EF4-FFF2-40B4-BE49-F238E27FC236}">
                    <a16:creationId xmlns:a16="http://schemas.microsoft.com/office/drawing/2014/main" id="{44C83A30-86E2-6720-A5E5-F45B4D9584A7}"/>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6" name="Vrije vorm: vorm 65">
                <a:extLst>
                  <a:ext uri="{FF2B5EF4-FFF2-40B4-BE49-F238E27FC236}">
                    <a16:creationId xmlns:a16="http://schemas.microsoft.com/office/drawing/2014/main" id="{EF0AA8CB-86D9-F095-4A8C-BE00DE4E57C2}"/>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DE20A7D-A553-AB91-35D6-B716E2A85776}"/>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F20EDAC-9975-85B0-6F80-0C445607C8B0}"/>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C297E6BB-0200-2510-5134-A40CFA3DE293}"/>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2C4D520F-BB54-7CEE-5421-049F5BBE3049}"/>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B39F5C3E-596F-21DE-31AC-FA431523ECF8}"/>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7787455A-166E-81A9-9B52-73966BFC09E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0CC44B90-3431-0D94-035E-98726EF792C1}"/>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03046EB7-EAE5-DCFA-DEEB-257A3538274D}"/>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55FC830A-BE60-FC40-C4A2-5067E5A4EEF5}"/>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3E068313-2E81-691B-3272-BFA8BF0D3C3D}"/>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80ED74F1-5121-C919-CF0A-A202489E014E}"/>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98F3D1A-453E-6AE8-9739-CF021025663B}"/>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9" name="Vrije vorm: vorm 78">
                <a:extLst>
                  <a:ext uri="{FF2B5EF4-FFF2-40B4-BE49-F238E27FC236}">
                    <a16:creationId xmlns:a16="http://schemas.microsoft.com/office/drawing/2014/main" id="{37ADCD55-D55D-566C-8076-75BB75BE8977}"/>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80" name="Vrije vorm: vorm 79">
                <a:extLst>
                  <a:ext uri="{FF2B5EF4-FFF2-40B4-BE49-F238E27FC236}">
                    <a16:creationId xmlns:a16="http://schemas.microsoft.com/office/drawing/2014/main" id="{08D48356-C13B-0C35-AD5A-6E5DED532C70}"/>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2" name="Graphic 5">
              <a:extLst>
                <a:ext uri="{FF2B5EF4-FFF2-40B4-BE49-F238E27FC236}">
                  <a16:creationId xmlns:a16="http://schemas.microsoft.com/office/drawing/2014/main" id="{1E34C0BE-E836-EA4E-B411-336A6CE3BA3E}"/>
                </a:ext>
              </a:extLst>
            </p:cNvPr>
            <p:cNvGrpSpPr/>
            <p:nvPr/>
          </p:nvGrpSpPr>
          <p:grpSpPr>
            <a:xfrm flipH="1">
              <a:off x="1297549" y="1527151"/>
              <a:ext cx="1496198" cy="3845980"/>
              <a:chOff x="3087017" y="1527151"/>
              <a:chExt cx="1496198" cy="3845980"/>
            </a:xfrm>
          </p:grpSpPr>
          <p:sp>
            <p:nvSpPr>
              <p:cNvPr id="43" name="Vrije vorm: vorm 42">
                <a:extLst>
                  <a:ext uri="{FF2B5EF4-FFF2-40B4-BE49-F238E27FC236}">
                    <a16:creationId xmlns:a16="http://schemas.microsoft.com/office/drawing/2014/main" id="{58EB767D-ADB5-65A0-4702-0A893A244807}"/>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F1C20FD6-5CC1-1163-C04E-09A696F7E8BE}"/>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F9395CE-ED3F-1666-B0E6-C8883FFB38C3}"/>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60FB55C7-E663-B708-F692-7B9777EA109C}"/>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6D6A2ADB-E0D3-CF3F-EDC4-25BCAEACF876}"/>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656B6FFA-FBED-9220-AF3A-9B3C0E96B7F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A8742750-409E-3A2C-1EBE-AE4446A723A6}"/>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37D68FC0-73F3-4A0C-7A66-647248F5366A}"/>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A7375115-6FCE-D3B2-545A-9053A773ED52}"/>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354F7990-E9C2-36C7-4A6A-1FD6023C9DB9}"/>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FF730D15-4B1A-9FB3-4173-86DDFA216C06}"/>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90814201-7050-0642-BF76-BD20F3DE875A}"/>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D74E325-40D9-B668-03DB-0F314541435A}"/>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9A82F9-065E-ADD3-078F-02BF20DD54D2}"/>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D8D71193-F33E-6047-B250-3809F433C03A}"/>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8" name="Vrije vorm: vorm 57">
                <a:extLst>
                  <a:ext uri="{FF2B5EF4-FFF2-40B4-BE49-F238E27FC236}">
                    <a16:creationId xmlns:a16="http://schemas.microsoft.com/office/drawing/2014/main" id="{2EB6F0C4-65E9-A13B-4FBF-7AACFB07B3FC}"/>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185B807B-451F-4C7B-D8CF-4C064BCEEEDE}"/>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362E3FF8-8287-70DF-3F23-9D7C0429609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2061F563-7C1D-DC32-A1B3-D1582B388D69}"/>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86" name="Graphic 85">
            <a:extLst>
              <a:ext uri="{FF2B5EF4-FFF2-40B4-BE49-F238E27FC236}">
                <a16:creationId xmlns:a16="http://schemas.microsoft.com/office/drawing/2014/main" id="{F7C8D8A4-7B39-90E5-36A4-B39C25AD132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0010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raphic 9">
            <a:extLst>
              <a:ext uri="{FF2B5EF4-FFF2-40B4-BE49-F238E27FC236}">
                <a16:creationId xmlns:a16="http://schemas.microsoft.com/office/drawing/2014/main" id="{31B3C88E-2FEC-E3B1-9600-C018694EBCCF}"/>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rnd">
            <a:solidFill>
              <a:schemeClr val="tx1"/>
            </a:solidFill>
            <a:prstDash val="solid"/>
            <a:round/>
          </a:ln>
        </p:spPr>
        <p:txBody>
          <a:bodyPr rtlCol="0" anchor="ctr"/>
          <a:lstStyle/>
          <a:p>
            <a:endParaRPr lang="nl-NL"/>
          </a:p>
        </p:txBody>
      </p:sp>
      <p:sp>
        <p:nvSpPr>
          <p:cNvPr id="21" name="Graphic 9">
            <a:extLst>
              <a:ext uri="{FF2B5EF4-FFF2-40B4-BE49-F238E27FC236}">
                <a16:creationId xmlns:a16="http://schemas.microsoft.com/office/drawing/2014/main" id="{F3890376-BADD-4B43-BAC2-E39782B51629}"/>
              </a:ext>
            </a:extLst>
          </p:cNvPr>
          <p:cNvSpPr/>
          <p:nvPr/>
        </p:nvSpPr>
        <p:spPr>
          <a:xfrm>
            <a:off x="4873285"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5" name="Graphic 9">
            <a:extLst>
              <a:ext uri="{FF2B5EF4-FFF2-40B4-BE49-F238E27FC236}">
                <a16:creationId xmlns:a16="http://schemas.microsoft.com/office/drawing/2014/main" id="{74D4AB45-ACBC-7EF3-29A5-C5AC4AAA6570}"/>
              </a:ext>
            </a:extLst>
          </p:cNvPr>
          <p:cNvSpPr/>
          <p:nvPr/>
        </p:nvSpPr>
        <p:spPr>
          <a:xfrm>
            <a:off x="8520606"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 name="TextBox 2"/>
          <p:cNvSpPr txBox="1"/>
          <p:nvPr/>
        </p:nvSpPr>
        <p:spPr>
          <a:xfrm>
            <a:off x="559926" y="533400"/>
            <a:ext cx="11072149" cy="1360694"/>
          </a:xfrm>
          <a:prstGeom prst="rect">
            <a:avLst/>
          </a:prstGeom>
        </p:spPr>
        <p:txBody>
          <a:bodyPr lIns="0" tIns="0" rIns="0" bIns="0" rtlCol="0" anchor="t">
            <a:spAutoFit/>
          </a:bodyPr>
          <a:lstStyle/>
          <a:p>
            <a:pPr algn="ctr">
              <a:lnSpc>
                <a:spcPts val="5413"/>
              </a:lnSpc>
            </a:pPr>
            <a:r>
              <a:rPr lang="en-US" sz="3200">
                <a:solidFill>
                  <a:srgbClr val="000000"/>
                </a:solidFill>
                <a:latin typeface="Visby CF Medium" pitchFamily="50" charset="0"/>
                <a:sym typeface="Visby CF 2"/>
              </a:rPr>
              <a:t>De meest voorkomende soorten kanker zijn:</a:t>
            </a:r>
          </a:p>
          <a:p>
            <a:pPr algn="ctr">
              <a:lnSpc>
                <a:spcPts val="5413"/>
              </a:lnSpc>
            </a:pPr>
            <a:endParaRPr lang="en-US" sz="3867">
              <a:solidFill>
                <a:srgbClr val="000000"/>
              </a:solidFill>
              <a:latin typeface="Visby CF 2"/>
              <a:ea typeface="Visby CF 2"/>
              <a:cs typeface="Visby CF 2"/>
              <a:sym typeface="Visby CF 2"/>
            </a:endParaRPr>
          </a:p>
        </p:txBody>
      </p:sp>
      <p:sp>
        <p:nvSpPr>
          <p:cNvPr id="13" name="Freeform 13"/>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14" name="TextBox 14"/>
          <p:cNvSpPr txBox="1"/>
          <p:nvPr/>
        </p:nvSpPr>
        <p:spPr>
          <a:xfrm>
            <a:off x="2787453" y="2535620"/>
            <a:ext cx="194715" cy="217948"/>
          </a:xfrm>
          <a:prstGeom prst="rect">
            <a:avLst/>
          </a:prstGeom>
        </p:spPr>
        <p:txBody>
          <a:bodyPr lIns="33867" tIns="33867" rIns="33867" bIns="33867" rtlCol="0" anchor="ctr"/>
          <a:lstStyle/>
          <a:p>
            <a:pPr algn="ctr">
              <a:lnSpc>
                <a:spcPts val="1773"/>
              </a:lnSpc>
            </a:pPr>
            <a:endParaRPr sz="600"/>
          </a:p>
        </p:txBody>
      </p:sp>
      <p:sp>
        <p:nvSpPr>
          <p:cNvPr id="27" name="TextBox 4">
            <a:extLst>
              <a:ext uri="{FF2B5EF4-FFF2-40B4-BE49-F238E27FC236}">
                <a16:creationId xmlns:a16="http://schemas.microsoft.com/office/drawing/2014/main" id="{1990878A-F9C2-A4A4-C151-3D3A466F2924}"/>
              </a:ext>
            </a:extLst>
          </p:cNvPr>
          <p:cNvSpPr txBox="1"/>
          <p:nvPr/>
        </p:nvSpPr>
        <p:spPr>
          <a:xfrm>
            <a:off x="1295400" y="4496756"/>
            <a:ext cx="2286000"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huidkanker</a:t>
            </a:r>
            <a:endParaRPr lang="nl-NL" sz="3200">
              <a:solidFill>
                <a:srgbClr val="000000"/>
              </a:solidFill>
              <a:latin typeface="Visby CF Medium" pitchFamily="50" charset="0"/>
              <a:ea typeface="Visby CF 2"/>
              <a:cs typeface="Visby CF 2"/>
              <a:sym typeface="Visby CF 2"/>
            </a:endParaRPr>
          </a:p>
        </p:txBody>
      </p:sp>
      <p:sp>
        <p:nvSpPr>
          <p:cNvPr id="28" name="TextBox 4">
            <a:extLst>
              <a:ext uri="{FF2B5EF4-FFF2-40B4-BE49-F238E27FC236}">
                <a16:creationId xmlns:a16="http://schemas.microsoft.com/office/drawing/2014/main" id="{9DE39038-B727-4061-75BF-6F239F4A9AB9}"/>
              </a:ext>
            </a:extLst>
          </p:cNvPr>
          <p:cNvSpPr txBox="1"/>
          <p:nvPr/>
        </p:nvSpPr>
        <p:spPr>
          <a:xfrm>
            <a:off x="4580208" y="4499673"/>
            <a:ext cx="3039792" cy="526610"/>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dirty="0">
                <a:solidFill>
                  <a:srgbClr val="FA0F0E"/>
                </a:solidFill>
                <a:latin typeface="Visby CF Bold" pitchFamily="50" charset="0"/>
                <a:ea typeface="Visby CF 1"/>
                <a:cs typeface="Visby CF 1"/>
                <a:sym typeface="Visby CF 1"/>
              </a:rPr>
              <a:t>prostaatkanker</a:t>
            </a:r>
            <a:endParaRPr lang="nl-NL" sz="3200" dirty="0">
              <a:solidFill>
                <a:srgbClr val="000000"/>
              </a:solidFill>
              <a:latin typeface="Visby CF Medium" pitchFamily="50" charset="0"/>
              <a:ea typeface="Visby CF 2"/>
              <a:cs typeface="Visby CF 2"/>
              <a:sym typeface="Visby CF 2"/>
            </a:endParaRPr>
          </a:p>
        </p:txBody>
      </p:sp>
      <p:sp>
        <p:nvSpPr>
          <p:cNvPr id="29" name="TextBox 4">
            <a:extLst>
              <a:ext uri="{FF2B5EF4-FFF2-40B4-BE49-F238E27FC236}">
                <a16:creationId xmlns:a16="http://schemas.microsoft.com/office/drawing/2014/main" id="{4A3C7964-B523-3574-6D4C-202A5048A91D}"/>
              </a:ext>
            </a:extLst>
          </p:cNvPr>
          <p:cNvSpPr txBox="1"/>
          <p:nvPr/>
        </p:nvSpPr>
        <p:spPr>
          <a:xfrm>
            <a:off x="8534400" y="4499673"/>
            <a:ext cx="2447684" cy="526610"/>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dirty="0">
                <a:solidFill>
                  <a:srgbClr val="FA0F0E"/>
                </a:solidFill>
                <a:latin typeface="Visby CF Bold" pitchFamily="50" charset="0"/>
                <a:ea typeface="Visby CF 1"/>
                <a:cs typeface="Visby CF 1"/>
                <a:sym typeface="Visby CF 1"/>
              </a:rPr>
              <a:t>borstkanker</a:t>
            </a:r>
            <a:endParaRPr lang="nl-NL" sz="3200" dirty="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5AABADD0-56B1-FC6C-FB66-68F28F97A71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30" name="Freeform 13">
            <a:extLst>
              <a:ext uri="{FF2B5EF4-FFF2-40B4-BE49-F238E27FC236}">
                <a16:creationId xmlns:a16="http://schemas.microsoft.com/office/drawing/2014/main" id="{0082D07C-7BDA-D633-38FF-7D9525AA3A86}"/>
              </a:ext>
            </a:extLst>
          </p:cNvPr>
          <p:cNvSpPr>
            <a:spLocks noChangeAspect="1"/>
          </p:cNvSpPr>
          <p:nvPr/>
        </p:nvSpPr>
        <p:spPr>
          <a:xfrm>
            <a:off x="5952158" y="3814047"/>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1" name="Freeform 13">
            <a:extLst>
              <a:ext uri="{FF2B5EF4-FFF2-40B4-BE49-F238E27FC236}">
                <a16:creationId xmlns:a16="http://schemas.microsoft.com/office/drawing/2014/main" id="{B679BFBB-9E51-036C-3852-BE317A262828}"/>
              </a:ext>
            </a:extLst>
          </p:cNvPr>
          <p:cNvSpPr>
            <a:spLocks noChangeAspect="1"/>
          </p:cNvSpPr>
          <p:nvPr/>
        </p:nvSpPr>
        <p:spPr>
          <a:xfrm>
            <a:off x="9770400" y="3048000"/>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500"/>
                                        <p:tgtEl>
                                          <p:spTgt spid="13"/>
                                        </p:tgtEl>
                                      </p:cBhvr>
                                    </p:animEffect>
                                  </p:childTnLst>
                                </p:cTn>
                              </p:par>
                              <p:par>
                                <p:cTn id="8" presetID="6" presetClass="emph" presetSubtype="0" autoRev="1" fill="remove" grpId="1" nodeType="withEffect">
                                  <p:stCondLst>
                                    <p:cond delay="0"/>
                                  </p:stCondLst>
                                  <p:childTnLst>
                                    <p:animScale>
                                      <p:cBhvr>
                                        <p:cTn id="9" dur="500" fill="hold"/>
                                        <p:tgtEl>
                                          <p:spTgt spid="13"/>
                                        </p:tgtEl>
                                      </p:cBhvr>
                                      <p:by x="200000" y="200000"/>
                                    </p:animScale>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circle(out)">
                                      <p:cBhvr>
                                        <p:cTn id="19" dur="500"/>
                                        <p:tgtEl>
                                          <p:spTgt spid="30"/>
                                        </p:tgtEl>
                                      </p:cBhvr>
                                    </p:animEffect>
                                  </p:childTnLst>
                                </p:cTn>
                              </p:par>
                              <p:par>
                                <p:cTn id="20" presetID="6" presetClass="emph" presetSubtype="0" autoRev="1" fill="remove" grpId="1" nodeType="withEffect">
                                  <p:stCondLst>
                                    <p:cond delay="0"/>
                                  </p:stCondLst>
                                  <p:childTnLst>
                                    <p:animScale>
                                      <p:cBhvr>
                                        <p:cTn id="21" dur="500" fill="hold"/>
                                        <p:tgtEl>
                                          <p:spTgt spid="30"/>
                                        </p:tgtEl>
                                      </p:cBhvr>
                                      <p:by x="200000" y="200000"/>
                                    </p:animScale>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circle(out)">
                                      <p:cBhvr>
                                        <p:cTn id="31" dur="500"/>
                                        <p:tgtEl>
                                          <p:spTgt spid="31"/>
                                        </p:tgtEl>
                                      </p:cBhvr>
                                    </p:animEffect>
                                  </p:childTnLst>
                                </p:cTn>
                              </p:par>
                              <p:par>
                                <p:cTn id="32" presetID="6" presetClass="emph" presetSubtype="0" autoRev="1" fill="remove" grpId="1" nodeType="withEffect">
                                  <p:stCondLst>
                                    <p:cond delay="0"/>
                                  </p:stCondLst>
                                  <p:childTnLst>
                                    <p:animScale>
                                      <p:cBhvr>
                                        <p:cTn id="33" dur="500" fill="hold"/>
                                        <p:tgtEl>
                                          <p:spTgt spid="31"/>
                                        </p:tgtEl>
                                      </p:cBhvr>
                                      <p:by x="200000" y="200000"/>
                                    </p:animScale>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7" grpId="0" animBg="1"/>
      <p:bldP spid="28" grpId="0" animBg="1"/>
      <p:bldP spid="29" grpId="0" animBg="1"/>
      <p:bldP spid="30" grpId="0" animBg="1"/>
      <p:bldP spid="30" grpId="1" animBg="1"/>
      <p:bldP spid="31" grpId="0" animBg="1"/>
      <p:bldP spid="31" grpId="1" animBg="1"/>
    </p:bldLst>
  </p:timing>
</p:sld>
</file>

<file path=ppt/theme/theme1.xml><?xml version="1.0" encoding="utf-8"?>
<a:theme xmlns:a="http://schemas.openxmlformats.org/drawingml/2006/main" name="KWF powerpoint office thema">
  <a:themeElements>
    <a:clrScheme name="KWF kleuren">
      <a:dk1>
        <a:srgbClr val="FA0F0E"/>
      </a:dk1>
      <a:lt1>
        <a:sysClr val="window" lastClr="FFFFFF"/>
      </a:lt1>
      <a:dk2>
        <a:srgbClr val="0080E4"/>
      </a:dk2>
      <a:lt2>
        <a:srgbClr val="4D4D4D"/>
      </a:lt2>
      <a:accent1>
        <a:srgbClr val="1BB5C9"/>
      </a:accent1>
      <a:accent2>
        <a:srgbClr val="FF9F8F"/>
      </a:accent2>
      <a:accent3>
        <a:srgbClr val="519FFC"/>
      </a:accent3>
      <a:accent4>
        <a:srgbClr val="952456"/>
      </a:accent4>
      <a:accent5>
        <a:srgbClr val="A0906D"/>
      </a:accent5>
      <a:accent6>
        <a:srgbClr val="E880B2"/>
      </a:accent6>
      <a:hlink>
        <a:srgbClr val="FA0F0E"/>
      </a:hlink>
      <a:folHlink>
        <a:srgbClr val="952456"/>
      </a:folHlink>
    </a:clrScheme>
    <a:fontScheme name="KWF lettertyp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40000"/>
            <a:lumOff val="60000"/>
          </a:schemeClr>
        </a:solidFill>
        <a:ln w="38100" cap="rnd">
          <a:solidFill>
            <a:schemeClr val="tx1"/>
          </a:solidFill>
          <a:prstDash val="solid"/>
          <a:round/>
        </a:ln>
      </a:spPr>
      <a:bodyPr rtlCol="0" anchor="ctr"/>
      <a:lstStyle>
        <a:defPPr algn="l">
          <a:defRPr/>
        </a:defPPr>
      </a:lstStyle>
    </a:spDef>
  </a:objectDefaults>
  <a:extraClrSchemeLst/>
  <a:extLst>
    <a:ext uri="{05A4C25C-085E-4340-85A3-A5531E510DB2}">
      <thm15:themeFamily xmlns:thm15="http://schemas.microsoft.com/office/thememl/2012/main" name="KWF powerpoint office thema" id="{DCA73C7D-9774-4239-B8EB-22298DF8A3F4}" vid="{F4AC503F-B244-4568-9366-605874C3053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DC0553D87F15488F879043CCB1A3A8" ma:contentTypeVersion="19" ma:contentTypeDescription="Een nieuw document maken." ma:contentTypeScope="" ma:versionID="ef7a49564836a64445831a4704507bb2">
  <xsd:schema xmlns:xsd="http://www.w3.org/2001/XMLSchema" xmlns:xs="http://www.w3.org/2001/XMLSchema" xmlns:p="http://schemas.microsoft.com/office/2006/metadata/properties" xmlns:ns2="455f4dc6-55b8-4cf0-9a8b-518e498da549" xmlns:ns3="b50c8f8a-99b6-44db-91a2-22d33da4b292" targetNamespace="http://schemas.microsoft.com/office/2006/metadata/properties" ma:root="true" ma:fieldsID="c548be220aa9db4ed730fab61b409bbd" ns2:_="" ns3:_="">
    <xsd:import namespace="455f4dc6-55b8-4cf0-9a8b-518e498da549"/>
    <xsd:import namespace="b50c8f8a-99b6-44db-91a2-22d33da4b29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5f4dc6-55b8-4cf0-9a8b-518e498da5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807b4953-9039-4bdc-b7f8-dd32acf8f46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50c8f8a-99b6-44db-91a2-22d33da4b292"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6771bebf-5df8-4490-873a-ba59d4317f94}" ma:internalName="TaxCatchAll" ma:showField="CatchAllData" ma:web="b50c8f8a-99b6-44db-91a2-22d33da4b2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55f4dc6-55b8-4cf0-9a8b-518e498da549">
      <Terms xmlns="http://schemas.microsoft.com/office/infopath/2007/PartnerControls"/>
    </lcf76f155ced4ddcb4097134ff3c332f>
    <TaxCatchAll xmlns="b50c8f8a-99b6-44db-91a2-22d33da4b292" xsi:nil="true"/>
  </documentManagement>
</p:properties>
</file>

<file path=customXml/itemProps1.xml><?xml version="1.0" encoding="utf-8"?>
<ds:datastoreItem xmlns:ds="http://schemas.openxmlformats.org/officeDocument/2006/customXml" ds:itemID="{DE36A863-9BEA-4D45-8287-D121C8393E10}"/>
</file>

<file path=customXml/itemProps2.xml><?xml version="1.0" encoding="utf-8"?>
<ds:datastoreItem xmlns:ds="http://schemas.openxmlformats.org/officeDocument/2006/customXml" ds:itemID="{96387D0A-FC6A-45BA-8750-3BB7118547FD}"/>
</file>

<file path=customXml/itemProps3.xml><?xml version="1.0" encoding="utf-8"?>
<ds:datastoreItem xmlns:ds="http://schemas.openxmlformats.org/officeDocument/2006/customXml" ds:itemID="{854A3F66-BE14-4E4F-A1B4-B2FB08973DF2}"/>
</file>

<file path=docProps/app.xml><?xml version="1.0" encoding="utf-8"?>
<Properties xmlns="http://schemas.openxmlformats.org/officeDocument/2006/extended-properties" xmlns:vt="http://schemas.openxmlformats.org/officeDocument/2006/docPropsVTypes">
  <Template>KWF powerpoint office sjabloon thema 0522</Template>
  <TotalTime>3087</TotalTime>
  <Words>1739</Words>
  <Application>Microsoft Macintosh PowerPoint</Application>
  <PresentationFormat>Breedbeeld</PresentationFormat>
  <Paragraphs>214</Paragraphs>
  <Slides>24</Slides>
  <Notes>24</Notes>
  <HiddenSlides>3</HiddenSlides>
  <MMClips>2</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24</vt:i4>
      </vt:variant>
    </vt:vector>
  </HeadingPairs>
  <TitlesOfParts>
    <vt:vector size="33" baseType="lpstr">
      <vt:lpstr>Visby CF Medium</vt:lpstr>
      <vt:lpstr>Symbol</vt:lpstr>
      <vt:lpstr>Calibri</vt:lpstr>
      <vt:lpstr>Visby CF 2</vt:lpstr>
      <vt:lpstr>Arial</vt:lpstr>
      <vt:lpstr>Verdana</vt:lpstr>
      <vt:lpstr>Aptos</vt:lpstr>
      <vt:lpstr>Visby CF Bold</vt:lpstr>
      <vt:lpstr>KWF powerpoint office 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 je moet weten over kanker</dc:title>
  <dc:creator>Deirdre Fabery de Jonge</dc:creator>
  <cp:lastModifiedBy>Deirdre Fabery de Jonge</cp:lastModifiedBy>
  <cp:revision>19</cp:revision>
  <dcterms:created xsi:type="dcterms:W3CDTF">2006-08-16T00:00:00Z</dcterms:created>
  <dcterms:modified xsi:type="dcterms:W3CDTF">2026-07-03T10:09:37Z</dcterms:modified>
  <dc:identifier>DAGYJx-7fwg</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0x01010064DC0553D87F15488F879043CCB1A3A8</vt:lpwstr>
  </property>
</Properties>
</file>